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2017/3/22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2017/3/22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2017/3/22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2017/3/22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2017/3/22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2017/3/22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2017/3/22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51career.com/TeachingPlan/TeachingCatalo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285861"/>
            <a:ext cx="7772400" cy="231459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>
                <a:hlinkClick r:id="rId2"/>
              </a:rPr>
              <a:t>第五节 学科探索营：假期实践体验与访谈</a:t>
            </a:r>
            <a:r>
              <a:rPr lang="en-US" altLang="zh-CN" dirty="0" smtClean="0">
                <a:hlinkClick r:id="rId2"/>
              </a:rPr>
              <a:t>——</a:t>
            </a:r>
            <a:r>
              <a:rPr lang="zh-CN" altLang="en-US" dirty="0" smtClean="0">
                <a:hlinkClick r:id="rId2"/>
              </a:rPr>
              <a:t>不断确认的过程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PresentationFormat>全屏显示(4:3)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第五节 学科探索营：假期实践体验与访谈——不断确认的过程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第五节 学科探索营：假期实践体验与访谈——不断确认的过程 </dc:title>
  <dc:creator>jerry</dc:creator>
  <cp:lastModifiedBy>jerry</cp:lastModifiedBy>
  <cp:revision>1</cp:revision>
  <dcterms:created xsi:type="dcterms:W3CDTF">2017-03-22T07:26:47Z</dcterms:created>
  <dcterms:modified xsi:type="dcterms:W3CDTF">2017-03-22T07:27:23Z</dcterms:modified>
</cp:coreProperties>
</file>