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4" r:id="rId3"/>
    <p:sldId id="256" r:id="rId4"/>
    <p:sldId id="257" r:id="rId5"/>
    <p:sldId id="265" r:id="rId6"/>
    <p:sldId id="266" r:id="rId7"/>
    <p:sldId id="263" r:id="rId8"/>
    <p:sldId id="262" r:id="rId9"/>
    <p:sldId id="267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548A"/>
    <a:srgbClr val="93634C"/>
    <a:srgbClr val="94634C"/>
    <a:srgbClr val="EA71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5633" autoAdjust="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2160"/>
        <p:guide pos="29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F28C592-70C1-4DD3-9037-73DE764596A5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32EDFFDB-50C6-4BDA-9EAB-FA059665982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80952-03FA-4897-93EB-DD1FDF83685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58E91-17FE-48F6-8CF8-299AC6A252D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D8F64-F612-4146-A43F-F81D96ECA1D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1F6C0-1E23-4F05-B4F3-F5BA0B41805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23144-B06D-42A1-9188-95BE990483A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A90B-03EF-4F8E-B76E-F180FBF0563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1F1F7-FD3B-4063-A82B-A12880363A8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64192-F721-4D71-9277-BD17CC6FD95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EEAE0-4780-4BBE-9DDF-5A361CBE73A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8A03-4F13-4CD4-A52A-669E525020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0CED3-40E5-4DF2-BBED-3FB2758CA08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82DBC-3E2A-493D-935D-0E5F53CFCAA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9EE6F-17E4-4483-96E5-98E685506235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A977D-60B6-467E-B39C-56B28768E7C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9E6B4-B721-489D-ACC4-4C3F438F264B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E98E8-DB29-47F4-AB6E-499F06FC3DB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B6458-9D1C-4E4C-9E30-60A278564933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5257A-9149-4591-9DEC-3AE6E66E86E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AB82B-C35F-4D81-859D-A25729736A9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D1D70-DF75-4CAD-9860-BDFB763CE81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3DDA6-BE60-4E92-98A4-8A6E87AA5CAD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C4DCA-1F3F-4FA8-B1ED-2C37F555C63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2E05D3A-AB81-42CE-9D2F-33E3AE77B01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ADA99E9-B795-4CAC-839C-5FB4B28B4185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3.png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hyperlink" Target="&#36951;&#24895;&#28165;&#21333;&#29255;&#27573;2.rmvb" TargetMode="External"/><Relationship Id="rId2" Type="http://schemas.openxmlformats.org/officeDocument/2006/relationships/hyperlink" Target="&#36951;&#24895;&#28165;&#21333;&#29255;&#27573;1.rmvb" TargetMode="Externa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285720" y="214290"/>
            <a:ext cx="165618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热身活动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2571736" y="4429132"/>
            <a:ext cx="4857750" cy="153888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60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下雨啦！</a:t>
            </a:r>
            <a:endParaRPr lang="en-US" altLang="zh-CN" sz="6600" dirty="0">
              <a:solidFill>
                <a:schemeClr val="bg1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1400" dirty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        </a:t>
            </a:r>
            <a:endParaRPr lang="zh-CN" altLang="en-US" sz="20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endParaRPr lang="zh-CN" altLang="en-US" sz="2000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7596337" y="6410588"/>
            <a:ext cx="1656184" cy="30777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1400" b="1" kern="1500" spc="15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2015.11.6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3059832" y="4293096"/>
            <a:ext cx="4857750" cy="116955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200" dirty="0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 </a:t>
            </a:r>
            <a:r>
              <a:rPr lang="zh-CN" altLang="en-US" sz="4000" dirty="0" smtClean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我的遗愿清单</a:t>
            </a:r>
            <a:endParaRPr lang="en-US" altLang="zh-CN" sz="3600" dirty="0">
              <a:solidFill>
                <a:schemeClr val="bg1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endParaRPr lang="zh-CN" altLang="en-US" dirty="0"/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2987824" y="4941168"/>
            <a:ext cx="3744416" cy="158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5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6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7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9" name="矩形 20"/>
          <p:cNvSpPr>
            <a:spLocks noChangeArrowheads="1"/>
          </p:cNvSpPr>
          <p:nvPr/>
        </p:nvSpPr>
        <p:spPr bwMode="auto">
          <a:xfrm>
            <a:off x="2857488" y="3714752"/>
            <a:ext cx="2839239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友善的帮助一位陌生人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大笑直落泪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目睹雄伟壮观的景象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开一辆福特野马跑车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0" name="矩形 21"/>
          <p:cNvSpPr>
            <a:spLocks noChangeArrowheads="1"/>
          </p:cNvSpPr>
          <p:nvPr/>
        </p:nvSpPr>
        <p:spPr bwMode="auto">
          <a:xfrm>
            <a:off x="0" y="3786190"/>
            <a:ext cx="2582758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赚一百万美元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成为第一位黑人总统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1" name="矩形 22"/>
          <p:cNvSpPr>
            <a:spLocks noChangeArrowheads="1"/>
          </p:cNvSpPr>
          <p:nvPr/>
        </p:nvSpPr>
        <p:spPr bwMode="auto">
          <a:xfrm>
            <a:off x="5791800" y="3857628"/>
            <a:ext cx="3352200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跳伞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亲吻这个世界上最美的女孩</a:t>
            </a:r>
            <a:endParaRPr lang="en-US" altLang="zh-CN" sz="2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刺一个纹身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082" name="组合 16"/>
          <p:cNvGrpSpPr/>
          <p:nvPr/>
        </p:nvGrpSpPr>
        <p:grpSpPr bwMode="auto">
          <a:xfrm>
            <a:off x="0" y="2500306"/>
            <a:ext cx="8245475" cy="792163"/>
            <a:chOff x="2193925" y="2549525"/>
            <a:chExt cx="7804150" cy="749300"/>
          </a:xfrm>
        </p:grpSpPr>
        <p:sp>
          <p:nvSpPr>
            <p:cNvPr id="26" name="MH_Other_1"/>
            <p:cNvSpPr/>
            <p:nvPr>
              <p:custDataLst>
                <p:tags r:id="rId2"/>
              </p:custDataLst>
            </p:nvPr>
          </p:nvSpPr>
          <p:spPr bwMode="auto">
            <a:xfrm>
              <a:off x="2694268" y="2549525"/>
              <a:ext cx="1520562" cy="749300"/>
            </a:xfrm>
            <a:custGeom>
              <a:avLst/>
              <a:gdLst>
                <a:gd name="connsiteX0" fmla="*/ 0 w 1521440"/>
                <a:gd name="connsiteY0" fmla="*/ 0 h 749300"/>
                <a:gd name="connsiteX1" fmla="*/ 1521440 w 1521440"/>
                <a:gd name="connsiteY1" fmla="*/ 0 h 749300"/>
                <a:gd name="connsiteX2" fmla="*/ 1507239 w 1521440"/>
                <a:gd name="connsiteY2" fmla="*/ 140870 h 749300"/>
                <a:gd name="connsiteX3" fmla="*/ 760720 w 1521440"/>
                <a:gd name="connsiteY3" fmla="*/ 749300 h 749300"/>
                <a:gd name="connsiteX4" fmla="*/ 14201 w 1521440"/>
                <a:gd name="connsiteY4" fmla="*/ 14087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1440" h="749300">
                  <a:moveTo>
                    <a:pt x="0" y="0"/>
                  </a:moveTo>
                  <a:lnTo>
                    <a:pt x="1521440" y="0"/>
                  </a:lnTo>
                  <a:lnTo>
                    <a:pt x="1507239" y="140870"/>
                  </a:lnTo>
                  <a:cubicBezTo>
                    <a:pt x="1436185" y="488100"/>
                    <a:pt x="1128956" y="749300"/>
                    <a:pt x="760720" y="749300"/>
                  </a:cubicBezTo>
                  <a:cubicBezTo>
                    <a:pt x="392484" y="749300"/>
                    <a:pt x="85255" y="488100"/>
                    <a:pt x="14201" y="1408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400" b="1" dirty="0" smtClean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大一卡尔</a:t>
              </a:r>
              <a:endParaRPr lang="zh-CN" altLang="en-US" sz="24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pic>
          <p:nvPicPr>
            <p:cNvPr id="3084" name="MH_Other_2"/>
            <p:cNvPicPr/>
            <p:nvPr>
              <p:custDataLst>
                <p:tags r:id="rId3"/>
              </p:custDataLst>
            </p:nvPr>
          </p:nvPicPr>
          <p:blipFill>
            <a:blip r:embed="rId4"/>
            <a:srcRect t="50887"/>
            <a:stretch>
              <a:fillRect/>
            </a:stretch>
          </p:blipFill>
          <p:spPr bwMode="auto">
            <a:xfrm>
              <a:off x="2193925" y="2549525"/>
              <a:ext cx="2520950" cy="107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" name="MH_Other_3"/>
            <p:cNvSpPr/>
            <p:nvPr>
              <p:custDataLst>
                <p:tags r:id="rId5"/>
              </p:custDataLst>
            </p:nvPr>
          </p:nvSpPr>
          <p:spPr bwMode="auto">
            <a:xfrm>
              <a:off x="5335718" y="2549525"/>
              <a:ext cx="1520562" cy="749300"/>
            </a:xfrm>
            <a:custGeom>
              <a:avLst/>
              <a:gdLst>
                <a:gd name="connsiteX0" fmla="*/ 0 w 1521440"/>
                <a:gd name="connsiteY0" fmla="*/ 0 h 749300"/>
                <a:gd name="connsiteX1" fmla="*/ 1521440 w 1521440"/>
                <a:gd name="connsiteY1" fmla="*/ 0 h 749300"/>
                <a:gd name="connsiteX2" fmla="*/ 1507239 w 1521440"/>
                <a:gd name="connsiteY2" fmla="*/ 140870 h 749300"/>
                <a:gd name="connsiteX3" fmla="*/ 760720 w 1521440"/>
                <a:gd name="connsiteY3" fmla="*/ 749300 h 749300"/>
                <a:gd name="connsiteX4" fmla="*/ 14201 w 1521440"/>
                <a:gd name="connsiteY4" fmla="*/ 14087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1440" h="749300">
                  <a:moveTo>
                    <a:pt x="0" y="0"/>
                  </a:moveTo>
                  <a:lnTo>
                    <a:pt x="1521440" y="0"/>
                  </a:lnTo>
                  <a:lnTo>
                    <a:pt x="1507239" y="140870"/>
                  </a:lnTo>
                  <a:cubicBezTo>
                    <a:pt x="1436185" y="488100"/>
                    <a:pt x="1128956" y="749300"/>
                    <a:pt x="760720" y="749300"/>
                  </a:cubicBezTo>
                  <a:cubicBezTo>
                    <a:pt x="392484" y="749300"/>
                    <a:pt x="85255" y="488100"/>
                    <a:pt x="14201" y="1408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400" b="1" dirty="0" smtClean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病中卡尔</a:t>
              </a:r>
              <a:endParaRPr lang="zh-CN" altLang="en-US" sz="24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pic>
          <p:nvPicPr>
            <p:cNvPr id="3086" name="MH_Other_4"/>
            <p:cNvPicPr/>
            <p:nvPr>
              <p:custDataLst>
                <p:tags r:id="rId6"/>
              </p:custDataLst>
            </p:nvPr>
          </p:nvPicPr>
          <p:blipFill>
            <a:blip r:embed="rId4"/>
            <a:srcRect t="50887"/>
            <a:stretch>
              <a:fillRect/>
            </a:stretch>
          </p:blipFill>
          <p:spPr bwMode="auto">
            <a:xfrm>
              <a:off x="4835525" y="2549525"/>
              <a:ext cx="2520950" cy="107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" name="MH_Other_5"/>
            <p:cNvSpPr/>
            <p:nvPr>
              <p:custDataLst>
                <p:tags r:id="rId7"/>
              </p:custDataLst>
            </p:nvPr>
          </p:nvSpPr>
          <p:spPr bwMode="auto">
            <a:xfrm>
              <a:off x="7977169" y="2549525"/>
              <a:ext cx="1520562" cy="749300"/>
            </a:xfrm>
            <a:custGeom>
              <a:avLst/>
              <a:gdLst>
                <a:gd name="connsiteX0" fmla="*/ 0 w 1521440"/>
                <a:gd name="connsiteY0" fmla="*/ 0 h 749300"/>
                <a:gd name="connsiteX1" fmla="*/ 1521440 w 1521440"/>
                <a:gd name="connsiteY1" fmla="*/ 0 h 749300"/>
                <a:gd name="connsiteX2" fmla="*/ 1507239 w 1521440"/>
                <a:gd name="connsiteY2" fmla="*/ 140870 h 749300"/>
                <a:gd name="connsiteX3" fmla="*/ 760720 w 1521440"/>
                <a:gd name="connsiteY3" fmla="*/ 749300 h 749300"/>
                <a:gd name="connsiteX4" fmla="*/ 14201 w 1521440"/>
                <a:gd name="connsiteY4" fmla="*/ 14087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1440" h="749300">
                  <a:moveTo>
                    <a:pt x="0" y="0"/>
                  </a:moveTo>
                  <a:lnTo>
                    <a:pt x="1521440" y="0"/>
                  </a:lnTo>
                  <a:lnTo>
                    <a:pt x="1507239" y="140870"/>
                  </a:lnTo>
                  <a:cubicBezTo>
                    <a:pt x="1436185" y="488100"/>
                    <a:pt x="1128956" y="749300"/>
                    <a:pt x="760720" y="749300"/>
                  </a:cubicBezTo>
                  <a:cubicBezTo>
                    <a:pt x="392484" y="749300"/>
                    <a:pt x="85255" y="488100"/>
                    <a:pt x="14201" y="1408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400" b="1" dirty="0" smtClean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病中</a:t>
              </a:r>
              <a:endParaRPr lang="en-US" altLang="zh-CN" sz="24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pPr algn="ctr">
                <a:defRPr/>
              </a:pPr>
              <a:r>
                <a:rPr lang="zh-CN" altLang="en-US" sz="2400" b="1" dirty="0" smtClean="0">
                  <a:solidFill>
                    <a:schemeClr val="tx1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爱德华</a:t>
              </a:r>
              <a:endParaRPr lang="zh-CN" altLang="en-US" sz="24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pic>
          <p:nvPicPr>
            <p:cNvPr id="3088" name="MH_Other_6"/>
            <p:cNvPicPr/>
            <p:nvPr>
              <p:custDataLst>
                <p:tags r:id="rId8"/>
              </p:custDataLst>
            </p:nvPr>
          </p:nvPicPr>
          <p:blipFill>
            <a:blip r:embed="rId4"/>
            <a:srcRect t="50887"/>
            <a:stretch>
              <a:fillRect/>
            </a:stretch>
          </p:blipFill>
          <p:spPr bwMode="auto">
            <a:xfrm>
              <a:off x="7477125" y="2549525"/>
              <a:ext cx="2520950" cy="107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" name="TextBox 2"/>
          <p:cNvSpPr txBox="1">
            <a:spLocks noChangeArrowheads="1"/>
          </p:cNvSpPr>
          <p:nvPr/>
        </p:nvSpPr>
        <p:spPr bwMode="auto">
          <a:xfrm>
            <a:off x="500034" y="405450"/>
            <a:ext cx="165618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分享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6"/>
          <p:cNvSpPr txBox="1">
            <a:spLocks noChangeArrowheads="1"/>
          </p:cNvSpPr>
          <p:nvPr/>
        </p:nvSpPr>
        <p:spPr bwMode="auto">
          <a:xfrm>
            <a:off x="214282" y="5500702"/>
            <a:ext cx="8572526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60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爱德华和卡尔的遗愿清单</a:t>
            </a:r>
            <a:endParaRPr lang="zh-CN" altLang="en-US" sz="20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endParaRPr lang="zh-CN" altLang="en-US" sz="2000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/>
      <p:bldP spid="3080" grpId="0"/>
      <p:bldP spid="3081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500034" y="214290"/>
            <a:ext cx="165618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体验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214282" y="4357694"/>
            <a:ext cx="8572526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60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我的</a:t>
            </a:r>
            <a:r>
              <a:rPr lang="zh-CN" altLang="en-US" sz="6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遗愿清单</a:t>
            </a:r>
            <a:endParaRPr lang="zh-CN" altLang="en-US" sz="2000" dirty="0" smtClean="0">
              <a:solidFill>
                <a:schemeClr val="accent5">
                  <a:lumMod val="60000"/>
                  <a:lumOff val="40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endParaRPr lang="zh-CN" altLang="en-US" sz="2000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" name="MH_SubTitle_1"/>
          <p:cNvSpPr/>
          <p:nvPr>
            <p:custDataLst>
              <p:tags r:id="rId2"/>
            </p:custDataLst>
          </p:nvPr>
        </p:nvSpPr>
        <p:spPr bwMode="auto">
          <a:xfrm>
            <a:off x="1869110" y="2704460"/>
            <a:ext cx="3387735" cy="3821121"/>
          </a:xfrm>
          <a:prstGeom prst="rect">
            <a:avLst/>
          </a:prstGeom>
          <a:solidFill>
            <a:srgbClr val="FEFFFF"/>
          </a:solidFill>
          <a:ln w="25400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72000" bIns="0" anchor="ctr"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2000" spc="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000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MH_Other_3"/>
          <p:cNvSpPr/>
          <p:nvPr>
            <p:custDataLst>
              <p:tags r:id="rId3"/>
            </p:custDataLst>
          </p:nvPr>
        </p:nvSpPr>
        <p:spPr bwMode="auto">
          <a:xfrm>
            <a:off x="1940549" y="2490146"/>
            <a:ext cx="1000132" cy="1071570"/>
          </a:xfrm>
          <a:custGeom>
            <a:avLst/>
            <a:gdLst>
              <a:gd name="connsiteX0" fmla="*/ 0 w 466725"/>
              <a:gd name="connsiteY0" fmla="*/ 0 h 533401"/>
              <a:gd name="connsiteX1" fmla="*/ 466725 w 466725"/>
              <a:gd name="connsiteY1" fmla="*/ 0 h 533401"/>
              <a:gd name="connsiteX2" fmla="*/ 466725 w 466725"/>
              <a:gd name="connsiteY2" fmla="*/ 300038 h 533401"/>
              <a:gd name="connsiteX3" fmla="*/ 233362 w 466725"/>
              <a:gd name="connsiteY3" fmla="*/ 533401 h 533401"/>
              <a:gd name="connsiteX4" fmla="*/ 233363 w 466725"/>
              <a:gd name="connsiteY4" fmla="*/ 533400 h 533401"/>
              <a:gd name="connsiteX5" fmla="*/ 0 w 466725"/>
              <a:gd name="connsiteY5" fmla="*/ 300037 h 53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725" h="533401">
                <a:moveTo>
                  <a:pt x="0" y="0"/>
                </a:moveTo>
                <a:lnTo>
                  <a:pt x="466725" y="0"/>
                </a:lnTo>
                <a:lnTo>
                  <a:pt x="466725" y="300038"/>
                </a:lnTo>
                <a:cubicBezTo>
                  <a:pt x="466725" y="428921"/>
                  <a:pt x="362245" y="533401"/>
                  <a:pt x="233362" y="533401"/>
                </a:cubicBezTo>
                <a:lnTo>
                  <a:pt x="233363" y="533400"/>
                </a:lnTo>
                <a:cubicBezTo>
                  <a:pt x="104480" y="533400"/>
                  <a:pt x="0" y="428920"/>
                  <a:pt x="0" y="30003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01548A"/>
            </a:solidFill>
          </a:ln>
          <a:effectLst>
            <a:outerShdw blurRad="508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zh-CN" sz="2800" dirty="0">
                <a:solidFill>
                  <a:schemeClr val="tx1"/>
                </a:solidFill>
              </a:rPr>
              <a:t>A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矩形 15"/>
          <p:cNvSpPr>
            <a:spLocks noChangeArrowheads="1"/>
          </p:cNvSpPr>
          <p:nvPr/>
        </p:nvSpPr>
        <p:spPr bwMode="auto">
          <a:xfrm>
            <a:off x="1940548" y="3704592"/>
            <a:ext cx="3500462" cy="286232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去希腊看欧洲文明起源地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写作，出一本书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3..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全家远游一次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去看望朋友，跟他们告别</a:t>
            </a:r>
            <a:endParaRPr lang="zh-CN" altLang="en-US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去看一场很大很美的雪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6.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去济州岛摘桔子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4"/>
            </p:custDataLst>
          </p:nvPr>
        </p:nvSpPr>
        <p:spPr bwMode="auto">
          <a:xfrm>
            <a:off x="5256231" y="2704223"/>
            <a:ext cx="3387735" cy="3821121"/>
          </a:xfrm>
          <a:prstGeom prst="rect">
            <a:avLst/>
          </a:prstGeom>
          <a:solidFill>
            <a:srgbClr val="FEFFFF"/>
          </a:solidFill>
          <a:ln w="25400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72000" bIns="0" anchor="ctr"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2000" spc="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000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MH_Other_3"/>
          <p:cNvSpPr/>
          <p:nvPr>
            <p:custDataLst>
              <p:tags r:id="rId5"/>
            </p:custDataLst>
          </p:nvPr>
        </p:nvSpPr>
        <p:spPr bwMode="auto">
          <a:xfrm>
            <a:off x="5500694" y="2500306"/>
            <a:ext cx="1000132" cy="1071570"/>
          </a:xfrm>
          <a:custGeom>
            <a:avLst/>
            <a:gdLst>
              <a:gd name="connsiteX0" fmla="*/ 0 w 466725"/>
              <a:gd name="connsiteY0" fmla="*/ 0 h 533401"/>
              <a:gd name="connsiteX1" fmla="*/ 466725 w 466725"/>
              <a:gd name="connsiteY1" fmla="*/ 0 h 533401"/>
              <a:gd name="connsiteX2" fmla="*/ 466725 w 466725"/>
              <a:gd name="connsiteY2" fmla="*/ 300038 h 533401"/>
              <a:gd name="connsiteX3" fmla="*/ 233362 w 466725"/>
              <a:gd name="connsiteY3" fmla="*/ 533401 h 533401"/>
              <a:gd name="connsiteX4" fmla="*/ 233363 w 466725"/>
              <a:gd name="connsiteY4" fmla="*/ 533400 h 533401"/>
              <a:gd name="connsiteX5" fmla="*/ 0 w 466725"/>
              <a:gd name="connsiteY5" fmla="*/ 300037 h 53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725" h="533401">
                <a:moveTo>
                  <a:pt x="0" y="0"/>
                </a:moveTo>
                <a:lnTo>
                  <a:pt x="466725" y="0"/>
                </a:lnTo>
                <a:lnTo>
                  <a:pt x="466725" y="300038"/>
                </a:lnTo>
                <a:cubicBezTo>
                  <a:pt x="466725" y="428921"/>
                  <a:pt x="362245" y="533401"/>
                  <a:pt x="233362" y="533401"/>
                </a:cubicBezTo>
                <a:lnTo>
                  <a:pt x="233363" y="533400"/>
                </a:lnTo>
                <a:cubicBezTo>
                  <a:pt x="104480" y="533400"/>
                  <a:pt x="0" y="428920"/>
                  <a:pt x="0" y="30003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01548A"/>
            </a:solidFill>
          </a:ln>
          <a:effectLst>
            <a:outerShdw blurRad="508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en-US" altLang="zh-CN" sz="2800" dirty="0" smtClean="0">
                <a:solidFill>
                  <a:schemeClr val="tx1"/>
                </a:solidFill>
              </a:rPr>
              <a:t>B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矩形 15"/>
          <p:cNvSpPr>
            <a:spLocks noChangeArrowheads="1"/>
          </p:cNvSpPr>
          <p:nvPr/>
        </p:nvSpPr>
        <p:spPr bwMode="auto">
          <a:xfrm>
            <a:off x="5256231" y="3657506"/>
            <a:ext cx="3500462" cy="240065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7.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学习插画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练习咨询技巧，成为一名真正的咨询师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9.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锻炼身体，经常回归大自然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……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604 -0.12708 L -0.22847 -0.4840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0" y="-1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 bldLvl="0" animBg="1"/>
      <p:bldP spid="4" grpId="2" bldLvl="0" animBg="1"/>
      <p:bldP spid="5" grpId="1" bldLvl="0" animBg="1"/>
      <p:bldP spid="5" grpId="2" bldLvl="0" animBg="1"/>
      <p:bldP spid="6" grpId="1"/>
      <p:bldP spid="6" grpId="2"/>
      <p:bldP spid="7" grpId="0" animBg="1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SubTitle_1"/>
          <p:cNvSpPr/>
          <p:nvPr>
            <p:custDataLst>
              <p:tags r:id="rId2"/>
            </p:custDataLst>
          </p:nvPr>
        </p:nvSpPr>
        <p:spPr bwMode="auto">
          <a:xfrm>
            <a:off x="1928794" y="2571744"/>
            <a:ext cx="1887537" cy="2535237"/>
          </a:xfrm>
          <a:prstGeom prst="rect">
            <a:avLst/>
          </a:prstGeom>
          <a:solidFill>
            <a:srgbClr val="FEFFFF"/>
          </a:solidFill>
          <a:ln w="25400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72000" bIns="0" anchor="ctr"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2000" spc="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000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MH_Other_3"/>
          <p:cNvSpPr/>
          <p:nvPr>
            <p:custDataLst>
              <p:tags r:id="rId3"/>
            </p:custDataLst>
          </p:nvPr>
        </p:nvSpPr>
        <p:spPr bwMode="auto">
          <a:xfrm>
            <a:off x="2020869" y="2359019"/>
            <a:ext cx="650875" cy="660400"/>
          </a:xfrm>
          <a:custGeom>
            <a:avLst/>
            <a:gdLst>
              <a:gd name="connsiteX0" fmla="*/ 0 w 466725"/>
              <a:gd name="connsiteY0" fmla="*/ 0 h 533401"/>
              <a:gd name="connsiteX1" fmla="*/ 466725 w 466725"/>
              <a:gd name="connsiteY1" fmla="*/ 0 h 533401"/>
              <a:gd name="connsiteX2" fmla="*/ 466725 w 466725"/>
              <a:gd name="connsiteY2" fmla="*/ 300038 h 533401"/>
              <a:gd name="connsiteX3" fmla="*/ 233362 w 466725"/>
              <a:gd name="connsiteY3" fmla="*/ 533401 h 533401"/>
              <a:gd name="connsiteX4" fmla="*/ 233363 w 466725"/>
              <a:gd name="connsiteY4" fmla="*/ 533400 h 533401"/>
              <a:gd name="connsiteX5" fmla="*/ 0 w 466725"/>
              <a:gd name="connsiteY5" fmla="*/ 300037 h 53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725" h="533401">
                <a:moveTo>
                  <a:pt x="0" y="0"/>
                </a:moveTo>
                <a:lnTo>
                  <a:pt x="466725" y="0"/>
                </a:lnTo>
                <a:lnTo>
                  <a:pt x="466725" y="300038"/>
                </a:lnTo>
                <a:cubicBezTo>
                  <a:pt x="466725" y="428921"/>
                  <a:pt x="362245" y="533401"/>
                  <a:pt x="233362" y="533401"/>
                </a:cubicBezTo>
                <a:lnTo>
                  <a:pt x="233363" y="533400"/>
                </a:lnTo>
                <a:cubicBezTo>
                  <a:pt x="104480" y="533400"/>
                  <a:pt x="0" y="428920"/>
                  <a:pt x="0" y="30003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01548A"/>
            </a:solidFill>
          </a:ln>
          <a:effectLst>
            <a:outerShdw blurRad="508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矩形 15"/>
          <p:cNvSpPr>
            <a:spLocks noChangeArrowheads="1"/>
          </p:cNvSpPr>
          <p:nvPr/>
        </p:nvSpPr>
        <p:spPr bwMode="auto">
          <a:xfrm>
            <a:off x="2144694" y="3606794"/>
            <a:ext cx="1107996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遗愿清单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2"/>
          <p:cNvSpPr txBox="1">
            <a:spLocks noChangeArrowheads="1"/>
          </p:cNvSpPr>
          <p:nvPr/>
        </p:nvSpPr>
        <p:spPr bwMode="auto">
          <a:xfrm>
            <a:off x="500034" y="405450"/>
            <a:ext cx="1656184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分享</a:t>
            </a:r>
            <a:endParaRPr lang="en-US" altLang="zh-CN" sz="2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MH_SubTitle_1"/>
          <p:cNvSpPr/>
          <p:nvPr>
            <p:custDataLst>
              <p:tags r:id="rId4"/>
            </p:custDataLst>
          </p:nvPr>
        </p:nvSpPr>
        <p:spPr bwMode="auto">
          <a:xfrm>
            <a:off x="6143636" y="2571744"/>
            <a:ext cx="1887537" cy="2535237"/>
          </a:xfrm>
          <a:prstGeom prst="rect">
            <a:avLst/>
          </a:prstGeom>
          <a:solidFill>
            <a:srgbClr val="FEFFFF"/>
          </a:solidFill>
          <a:ln w="25400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44000" rIns="72000" bIns="0" anchor="ctr">
            <a:norm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2000" spc="1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000" kern="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" name="MH_Other_3"/>
          <p:cNvSpPr/>
          <p:nvPr>
            <p:custDataLst>
              <p:tags r:id="rId5"/>
            </p:custDataLst>
          </p:nvPr>
        </p:nvSpPr>
        <p:spPr bwMode="auto">
          <a:xfrm>
            <a:off x="6235711" y="2359019"/>
            <a:ext cx="650875" cy="660400"/>
          </a:xfrm>
          <a:custGeom>
            <a:avLst/>
            <a:gdLst>
              <a:gd name="connsiteX0" fmla="*/ 0 w 466725"/>
              <a:gd name="connsiteY0" fmla="*/ 0 h 533401"/>
              <a:gd name="connsiteX1" fmla="*/ 466725 w 466725"/>
              <a:gd name="connsiteY1" fmla="*/ 0 h 533401"/>
              <a:gd name="connsiteX2" fmla="*/ 466725 w 466725"/>
              <a:gd name="connsiteY2" fmla="*/ 300038 h 533401"/>
              <a:gd name="connsiteX3" fmla="*/ 233362 w 466725"/>
              <a:gd name="connsiteY3" fmla="*/ 533401 h 533401"/>
              <a:gd name="connsiteX4" fmla="*/ 233363 w 466725"/>
              <a:gd name="connsiteY4" fmla="*/ 533400 h 533401"/>
              <a:gd name="connsiteX5" fmla="*/ 0 w 466725"/>
              <a:gd name="connsiteY5" fmla="*/ 300037 h 533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6725" h="533401">
                <a:moveTo>
                  <a:pt x="0" y="0"/>
                </a:moveTo>
                <a:lnTo>
                  <a:pt x="466725" y="0"/>
                </a:lnTo>
                <a:lnTo>
                  <a:pt x="466725" y="300038"/>
                </a:lnTo>
                <a:cubicBezTo>
                  <a:pt x="466725" y="428921"/>
                  <a:pt x="362245" y="533401"/>
                  <a:pt x="233362" y="533401"/>
                </a:cubicBezTo>
                <a:lnTo>
                  <a:pt x="233363" y="533400"/>
                </a:lnTo>
                <a:cubicBezTo>
                  <a:pt x="104480" y="533400"/>
                  <a:pt x="0" y="428920"/>
                  <a:pt x="0" y="30003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01548A"/>
            </a:solidFill>
          </a:ln>
          <a:effectLst>
            <a:outerShdw blurRad="50800" dist="254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zh-CN" altLang="en-US" sz="2800" dirty="0">
              <a:solidFill>
                <a:schemeClr val="tx1"/>
              </a:solidFill>
            </a:endParaRPr>
          </a:p>
        </p:txBody>
      </p:sp>
      <p:sp>
        <p:nvSpPr>
          <p:cNvPr id="10" name="矩形 15"/>
          <p:cNvSpPr>
            <a:spLocks noChangeArrowheads="1"/>
          </p:cNvSpPr>
          <p:nvPr/>
        </p:nvSpPr>
        <p:spPr bwMode="auto">
          <a:xfrm>
            <a:off x="6359536" y="3606794"/>
            <a:ext cx="1107996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遗愿清单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手杖形箭头 17"/>
          <p:cNvSpPr/>
          <p:nvPr/>
        </p:nvSpPr>
        <p:spPr>
          <a:xfrm flipH="1" flipV="1">
            <a:off x="3071802" y="5214950"/>
            <a:ext cx="3571900" cy="1571625"/>
          </a:xfrm>
          <a:prstGeom prst="uturnArrow">
            <a:avLst>
              <a:gd name="adj1" fmla="val 40923"/>
              <a:gd name="adj2" fmla="val 25000"/>
              <a:gd name="adj3" fmla="val 0"/>
              <a:gd name="adj4" fmla="val 43750"/>
              <a:gd name="adj5" fmla="val 75000"/>
            </a:avLst>
          </a:prstGeom>
          <a:solidFill>
            <a:srgbClr val="01548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手杖形箭头 20"/>
          <p:cNvSpPr/>
          <p:nvPr/>
        </p:nvSpPr>
        <p:spPr>
          <a:xfrm>
            <a:off x="3000364" y="0"/>
            <a:ext cx="3571900" cy="1571625"/>
          </a:xfrm>
          <a:prstGeom prst="uturnArrow">
            <a:avLst>
              <a:gd name="adj1" fmla="val 40923"/>
              <a:gd name="adj2" fmla="val 25000"/>
              <a:gd name="adj3" fmla="val 0"/>
              <a:gd name="adj4" fmla="val 43750"/>
              <a:gd name="adj5" fmla="val 75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矩形 12"/>
          <p:cNvSpPr>
            <a:spLocks noChangeArrowheads="1"/>
          </p:cNvSpPr>
          <p:nvPr/>
        </p:nvSpPr>
        <p:spPr bwMode="auto">
          <a:xfrm>
            <a:off x="3500430" y="38377"/>
            <a:ext cx="253233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工具价值观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4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5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6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197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0"/>
          <p:cNvGrpSpPr/>
          <p:nvPr/>
        </p:nvGrpSpPr>
        <p:grpSpPr>
          <a:xfrm>
            <a:off x="2296585" y="1230079"/>
            <a:ext cx="4839203" cy="1440160"/>
            <a:chOff x="1907704" y="980728"/>
            <a:chExt cx="5472608" cy="1628663"/>
          </a:xfrm>
          <a:solidFill>
            <a:srgbClr val="01548A"/>
          </a:solidFill>
        </p:grpSpPr>
        <p:sp>
          <p:nvSpPr>
            <p:cNvPr id="8" name="矩形 7"/>
            <p:cNvSpPr/>
            <p:nvPr/>
          </p:nvSpPr>
          <p:spPr>
            <a:xfrm>
              <a:off x="1907704" y="980728"/>
              <a:ext cx="1656184" cy="160599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钱</a:t>
              </a:r>
              <a:endPara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defRPr/>
              </a:pPr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权利</a:t>
              </a:r>
              <a:endPara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defRPr/>
              </a:pPr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地位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851920" y="980728"/>
              <a:ext cx="1656184" cy="160599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好的学校、好的工作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5724128" y="1003394"/>
              <a:ext cx="1656184" cy="160599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婚姻 </a:t>
              </a:r>
              <a:endPara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defRPr/>
              </a:pPr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家庭</a:t>
              </a:r>
              <a:endPara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defRPr/>
              </a:pPr>
              <a:r>
                <a:rPr lang="zh-CN" altLang="en-US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孩子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1374775" y="4183063"/>
            <a:ext cx="6769100" cy="1439862"/>
          </a:xfrm>
          <a:prstGeom prst="rect">
            <a:avLst/>
          </a:prstGeom>
          <a:solidFill>
            <a:schemeClr val="bg1"/>
          </a:solidFill>
          <a:ln w="76200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12" name="肘形连接符 11"/>
          <p:cNvCxnSpPr/>
          <p:nvPr/>
        </p:nvCxnSpPr>
        <p:spPr>
          <a:xfrm rot="16200000" flipH="1">
            <a:off x="2867819" y="2810669"/>
            <a:ext cx="1533525" cy="1211263"/>
          </a:xfrm>
          <a:prstGeom prst="bentConnector3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肘形连接符 12"/>
          <p:cNvCxnSpPr/>
          <p:nvPr/>
        </p:nvCxnSpPr>
        <p:spPr>
          <a:xfrm rot="5400000">
            <a:off x="4981576" y="2859087"/>
            <a:ext cx="1535112" cy="1116013"/>
          </a:xfrm>
          <a:prstGeom prst="bentConnector3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endCxn id="11" idx="0"/>
          </p:cNvCxnSpPr>
          <p:nvPr/>
        </p:nvCxnSpPr>
        <p:spPr>
          <a:xfrm>
            <a:off x="4748213" y="2649538"/>
            <a:ext cx="11112" cy="153352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5" name="矩形 15"/>
          <p:cNvSpPr>
            <a:spLocks noChangeArrowheads="1"/>
          </p:cNvSpPr>
          <p:nvPr/>
        </p:nvSpPr>
        <p:spPr bwMode="auto">
          <a:xfrm>
            <a:off x="1357290" y="4643446"/>
            <a:ext cx="695575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自信、快乐、成就感、幸福、安全感、尊重、信任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2"/>
          <p:cNvSpPr>
            <a:spLocks noChangeArrowheads="1"/>
          </p:cNvSpPr>
          <p:nvPr/>
        </p:nvSpPr>
        <p:spPr bwMode="auto">
          <a:xfrm>
            <a:off x="3904822" y="6293232"/>
            <a:ext cx="1723549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终极价值观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2" grpId="0"/>
      <p:bldP spid="11" grpId="0" animBg="1"/>
      <p:bldP spid="8205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5" hidden="1"/>
          <p:cNvSpPr txBox="1">
            <a:spLocks noChangeArrowheads="1"/>
          </p:cNvSpPr>
          <p:nvPr/>
        </p:nvSpPr>
        <p:spPr bwMode="auto">
          <a:xfrm>
            <a:off x="1939925" y="1954213"/>
            <a:ext cx="1943100" cy="369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1" name="矩形 6" hidden="1"/>
          <p:cNvSpPr>
            <a:spLocks noChangeArrowheads="1"/>
          </p:cNvSpPr>
          <p:nvPr/>
        </p:nvSpPr>
        <p:spPr bwMode="auto">
          <a:xfrm>
            <a:off x="1939925" y="3025775"/>
            <a:ext cx="1471613" cy="646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2" name="矩形 7" hidden="1"/>
          <p:cNvSpPr>
            <a:spLocks noChangeArrowheads="1"/>
          </p:cNvSpPr>
          <p:nvPr/>
        </p:nvSpPr>
        <p:spPr bwMode="auto">
          <a:xfrm>
            <a:off x="2011363" y="4240213"/>
            <a:ext cx="1471612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3" name="矩形 8" hidden="1"/>
          <p:cNvSpPr>
            <a:spLocks noChangeArrowheads="1"/>
          </p:cNvSpPr>
          <p:nvPr/>
        </p:nvSpPr>
        <p:spPr bwMode="auto">
          <a:xfrm>
            <a:off x="2011363" y="5526088"/>
            <a:ext cx="1471612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点击添加文本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74" name="矩形 6"/>
          <p:cNvSpPr>
            <a:spLocks noChangeArrowheads="1"/>
          </p:cNvSpPr>
          <p:nvPr/>
        </p:nvSpPr>
        <p:spPr bwMode="auto">
          <a:xfrm>
            <a:off x="357188" y="285750"/>
            <a:ext cx="1620957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结束活动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23"/>
          <p:cNvGrpSpPr/>
          <p:nvPr/>
        </p:nvGrpSpPr>
        <p:grpSpPr bwMode="auto">
          <a:xfrm>
            <a:off x="571472" y="857232"/>
            <a:ext cx="8010093" cy="4000519"/>
            <a:chOff x="785785" y="1214307"/>
            <a:chExt cx="8010122" cy="4000643"/>
          </a:xfrm>
          <a:solidFill>
            <a:schemeClr val="bg1"/>
          </a:solidFill>
        </p:grpSpPr>
        <p:grpSp>
          <p:nvGrpSpPr>
            <p:cNvPr id="3" name="组合 15"/>
            <p:cNvGrpSpPr/>
            <p:nvPr/>
          </p:nvGrpSpPr>
          <p:grpSpPr bwMode="auto">
            <a:xfrm>
              <a:off x="785785" y="1214307"/>
              <a:ext cx="6911726" cy="4000643"/>
              <a:chOff x="785777" y="92314"/>
              <a:chExt cx="8850151" cy="5122641"/>
            </a:xfrm>
            <a:grpFill/>
          </p:grpSpPr>
          <p:sp>
            <p:nvSpPr>
              <p:cNvPr id="16" name="圆角矩形 15">
                <a:hlinkClick r:id="rId2" action="ppaction://hlinkfile"/>
              </p:cNvPr>
              <p:cNvSpPr/>
              <p:nvPr/>
            </p:nvSpPr>
            <p:spPr>
              <a:xfrm>
                <a:off x="785813" y="2143418"/>
                <a:ext cx="2286820" cy="3071537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7" name="圆角矩形 16"/>
              <p:cNvSpPr/>
              <p:nvPr/>
            </p:nvSpPr>
            <p:spPr>
              <a:xfrm>
                <a:off x="1072428" y="1714500"/>
                <a:ext cx="1713590" cy="489902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20" name="矩形 12"/>
              <p:cNvSpPr>
                <a:spLocks noChangeArrowheads="1"/>
              </p:cNvSpPr>
              <p:nvPr/>
            </p:nvSpPr>
            <p:spPr bwMode="auto">
              <a:xfrm>
                <a:off x="1517565" y="92314"/>
                <a:ext cx="8118363" cy="748801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zh-CN" altLang="en-US" sz="32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寻找生命的乐趣，领悟生命的真谛</a:t>
                </a:r>
                <a:endParaRPr lang="zh-CN" altLang="en-US" sz="32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矩形 14"/>
              <p:cNvSpPr>
                <a:spLocks noChangeArrowheads="1"/>
              </p:cNvSpPr>
              <p:nvPr/>
            </p:nvSpPr>
            <p:spPr bwMode="auto">
              <a:xfrm>
                <a:off x="785777" y="2836592"/>
                <a:ext cx="2206934" cy="906444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zh-CN" altLang="en-US" sz="20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你找到生命</a:t>
                </a:r>
                <a:endPara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defRPr/>
                </a:pPr>
                <a:r>
                  <a:rPr lang="zh-CN" altLang="en-US" sz="20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的乐趣了吗？</a:t>
                </a:r>
                <a:endPara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4" name="组合 16"/>
            <p:cNvGrpSpPr/>
            <p:nvPr/>
          </p:nvGrpSpPr>
          <p:grpSpPr bwMode="auto">
            <a:xfrm>
              <a:off x="785785" y="2481190"/>
              <a:ext cx="8010122" cy="2733760"/>
              <a:chOff x="-4529989" y="1714483"/>
              <a:chExt cx="10256597" cy="3500455"/>
            </a:xfrm>
            <a:grpFill/>
          </p:grpSpPr>
          <p:sp>
            <p:nvSpPr>
              <p:cNvPr id="12" name="圆角矩形 11">
                <a:hlinkClick r:id="rId3" action="ppaction://hlinkfile"/>
              </p:cNvPr>
              <p:cNvSpPr/>
              <p:nvPr/>
            </p:nvSpPr>
            <p:spPr>
              <a:xfrm>
                <a:off x="3428181" y="2143401"/>
                <a:ext cx="2286819" cy="3071537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3" name="圆角矩形 12"/>
              <p:cNvSpPr/>
              <p:nvPr/>
            </p:nvSpPr>
            <p:spPr>
              <a:xfrm>
                <a:off x="3714795" y="1714483"/>
                <a:ext cx="1713591" cy="489902"/>
              </a:xfrm>
              <a:prstGeom prst="round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4" name="矩形 21"/>
              <p:cNvSpPr>
                <a:spLocks noChangeArrowheads="1"/>
              </p:cNvSpPr>
              <p:nvPr/>
            </p:nvSpPr>
            <p:spPr bwMode="auto">
              <a:xfrm>
                <a:off x="-4529989" y="4034078"/>
                <a:ext cx="2206934" cy="906444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zh-CN" altLang="en-US" sz="20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你有没有为他</a:t>
                </a:r>
                <a:endPara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>
                  <a:defRPr/>
                </a:pPr>
                <a:r>
                  <a:rPr lang="zh-CN" altLang="en-US" sz="20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人带去快乐？</a:t>
                </a:r>
                <a:endPara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矩形 22"/>
              <p:cNvSpPr>
                <a:spLocks noChangeArrowheads="1"/>
              </p:cNvSpPr>
              <p:nvPr/>
            </p:nvSpPr>
            <p:spPr bwMode="auto">
              <a:xfrm>
                <a:off x="3519674" y="3568383"/>
                <a:ext cx="2206934" cy="591159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zh-CN" altLang="en-US" sz="24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生命的真谛</a:t>
                </a:r>
                <a:endPara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2786050" y="4549676"/>
            <a:ext cx="4857750" cy="23083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72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Thank you~</a:t>
            </a:r>
            <a:r>
              <a:rPr lang="zh-CN" altLang="en-US" sz="7200" dirty="0" smtClean="0">
                <a:solidFill>
                  <a:schemeClr val="bg1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 </a:t>
            </a:r>
            <a:endParaRPr lang="zh-CN" altLang="en-US" sz="7200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endParaRPr lang="zh-CN" altLang="en-US" sz="7200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" val="20150812120524"/>
  <p:tag name="MH_LIBRARY" val="GRAPHIC"/>
  <p:tag name="MH_TYPE" val="Other"/>
  <p:tag name="MH_ORDER" val="1"/>
</p:tagLst>
</file>

<file path=ppt/tags/tag10.xml><?xml version="1.0" encoding="utf-8"?>
<p:tagLst xmlns:p="http://schemas.openxmlformats.org/presentationml/2006/main">
  <p:tag name="MH" val="20150812122749"/>
  <p:tag name="MH_LIBRARY" val="GRAPHIC"/>
  <p:tag name="MH_TYPE" val="Other"/>
  <p:tag name="MH_ORDER" val="3"/>
</p:tagLst>
</file>

<file path=ppt/tags/tag11.xml><?xml version="1.0" encoding="utf-8"?>
<p:tagLst xmlns:p="http://schemas.openxmlformats.org/presentationml/2006/main">
  <p:tag name="MH" val="20150812122749"/>
  <p:tag name="MH_LIBRARY" val="GRAPHIC"/>
  <p:tag name="MH_TYPE" val="SubTitle"/>
  <p:tag name="MH_ORDER" val="1"/>
</p:tagLst>
</file>

<file path=ppt/tags/tag12.xml><?xml version="1.0" encoding="utf-8"?>
<p:tagLst xmlns:p="http://schemas.openxmlformats.org/presentationml/2006/main">
  <p:tag name="MH" val="20150812122749"/>
  <p:tag name="MH_LIBRARY" val="GRAPHIC"/>
  <p:tag name="MH_TYPE" val="Other"/>
  <p:tag name="MH_ORDER" val="3"/>
</p:tagLst>
</file>

<file path=ppt/tags/tag13.xml><?xml version="1.0" encoding="utf-8"?>
<p:tagLst xmlns:p="http://schemas.openxmlformats.org/presentationml/2006/main">
  <p:tag name="MH" val="20150812122749"/>
  <p:tag name="MH_LIBRARY" val="GRAPHIC"/>
  <p:tag name="MH_TYPE" val="SubTitle"/>
  <p:tag name="MH_ORDER" val="1"/>
</p:tagLst>
</file>

<file path=ppt/tags/tag14.xml><?xml version="1.0" encoding="utf-8"?>
<p:tagLst xmlns:p="http://schemas.openxmlformats.org/presentationml/2006/main">
  <p:tag name="MH" val="20150812122749"/>
  <p:tag name="MH_LIBRARY" val="GRAPHIC"/>
  <p:tag name="MH_TYPE" val="Other"/>
  <p:tag name="MH_ORDER" val="3"/>
</p:tagLst>
</file>

<file path=ppt/tags/tag2.xml><?xml version="1.0" encoding="utf-8"?>
<p:tagLst xmlns:p="http://schemas.openxmlformats.org/presentationml/2006/main">
  <p:tag name="MH" val="20150812120524"/>
  <p:tag name="MH_LIBRARY" val="GRAPHIC"/>
  <p:tag name="MH_TYPE" val="Other"/>
  <p:tag name="MH_ORDER" val="2"/>
</p:tagLst>
</file>

<file path=ppt/tags/tag3.xml><?xml version="1.0" encoding="utf-8"?>
<p:tagLst xmlns:p="http://schemas.openxmlformats.org/presentationml/2006/main">
  <p:tag name="MH" val="20150812120524"/>
  <p:tag name="MH_LIBRARY" val="GRAPHIC"/>
  <p:tag name="MH_TYPE" val="Other"/>
  <p:tag name="MH_ORDER" val="3"/>
</p:tagLst>
</file>

<file path=ppt/tags/tag4.xml><?xml version="1.0" encoding="utf-8"?>
<p:tagLst xmlns:p="http://schemas.openxmlformats.org/presentationml/2006/main">
  <p:tag name="MH" val="20150812120524"/>
  <p:tag name="MH_LIBRARY" val="GRAPHIC"/>
  <p:tag name="MH_TYPE" val="Other"/>
  <p:tag name="MH_ORDER" val="4"/>
</p:tagLst>
</file>

<file path=ppt/tags/tag5.xml><?xml version="1.0" encoding="utf-8"?>
<p:tagLst xmlns:p="http://schemas.openxmlformats.org/presentationml/2006/main">
  <p:tag name="MH" val="20150812120524"/>
  <p:tag name="MH_LIBRARY" val="GRAPHIC"/>
  <p:tag name="MH_TYPE" val="Other"/>
  <p:tag name="MH_ORDER" val="5"/>
</p:tagLst>
</file>

<file path=ppt/tags/tag6.xml><?xml version="1.0" encoding="utf-8"?>
<p:tagLst xmlns:p="http://schemas.openxmlformats.org/presentationml/2006/main">
  <p:tag name="MH" val="20150812120524"/>
  <p:tag name="MH_LIBRARY" val="GRAPHIC"/>
  <p:tag name="MH_TYPE" val="Other"/>
  <p:tag name="MH_ORDER" val="6"/>
</p:tagLst>
</file>

<file path=ppt/tags/tag7.xml><?xml version="1.0" encoding="utf-8"?>
<p:tagLst xmlns:p="http://schemas.openxmlformats.org/presentationml/2006/main">
  <p:tag name="MH" val="20150812122749"/>
  <p:tag name="MH_LIBRARY" val="GRAPHIC"/>
  <p:tag name="MH_TYPE" val="SubTitle"/>
  <p:tag name="MH_ORDER" val="1"/>
</p:tagLst>
</file>

<file path=ppt/tags/tag8.xml><?xml version="1.0" encoding="utf-8"?>
<p:tagLst xmlns:p="http://schemas.openxmlformats.org/presentationml/2006/main">
  <p:tag name="MH" val="20150812122749"/>
  <p:tag name="MH_LIBRARY" val="GRAPHIC"/>
  <p:tag name="MH_TYPE" val="Other"/>
  <p:tag name="MH_ORDER" val="3"/>
</p:tagLst>
</file>

<file path=ppt/tags/tag9.xml><?xml version="1.0" encoding="utf-8"?>
<p:tagLst xmlns:p="http://schemas.openxmlformats.org/presentationml/2006/main">
  <p:tag name="MH" val="20150812122749"/>
  <p:tag name="MH_LIBRARY" val="GRAPHIC"/>
  <p:tag name="MH_TYPE" val="SubTitle"/>
  <p:tag name="MH_ORDER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WPS 演示</Application>
  <PresentationFormat>全屏显示(4:3)</PresentationFormat>
  <Paragraphs>126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微软雅黑</vt:lpstr>
      <vt:lpstr>华文行楷</vt:lpstr>
      <vt:lpstr>仿宋</vt:lpstr>
      <vt:lpstr>华文楷体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bj</dc:creator>
  <cp:lastModifiedBy>CYBD</cp:lastModifiedBy>
  <cp:revision>308</cp:revision>
  <dcterms:created xsi:type="dcterms:W3CDTF">2013-10-30T09:04:00Z</dcterms:created>
  <dcterms:modified xsi:type="dcterms:W3CDTF">2016-09-26T10:14:27Z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2052-10.1.0.5850</vt:lpwstr>
  </property>
</Properties>
</file>