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  <p:sldMasterId id="2147483681" r:id="rId5"/>
    <p:sldMasterId id="2147483694" r:id="rId6"/>
  </p:sldMasterIdLst>
  <p:notesMasterIdLst>
    <p:notesMasterId r:id="rId8"/>
  </p:notesMasterIdLst>
  <p:sldIdLst>
    <p:sldId id="256" r:id="rId7"/>
    <p:sldId id="286" r:id="rId9"/>
    <p:sldId id="289" r:id="rId10"/>
    <p:sldId id="290" r:id="rId11"/>
    <p:sldId id="291" r:id="rId12"/>
    <p:sldId id="287" r:id="rId13"/>
    <p:sldId id="292" r:id="rId14"/>
    <p:sldId id="294" r:id="rId15"/>
    <p:sldId id="296" r:id="rId16"/>
    <p:sldId id="297" r:id="rId17"/>
    <p:sldId id="298" r:id="rId18"/>
    <p:sldId id="299" r:id="rId19"/>
    <p:sldId id="300" r:id="rId20"/>
    <p:sldId id="302" r:id="rId21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717170"/>
    <a:srgbClr val="D5935D"/>
    <a:srgbClr val="2F4ED5"/>
    <a:srgbClr val="7083E2"/>
    <a:srgbClr val="3333CC"/>
    <a:srgbClr val="FF66CC"/>
    <a:srgbClr val="FF0066"/>
    <a:srgbClr val="FA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925CF-CB76-44EC-90DC-9C1D87E853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4338" y="1084263"/>
            <a:ext cx="5229225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38" y="3529013"/>
            <a:ext cx="522922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1"/>
          <p:cNvGrpSpPr/>
          <p:nvPr/>
        </p:nvGrpSpPr>
        <p:grpSpPr>
          <a:xfrm>
            <a:off x="296863" y="3573463"/>
            <a:ext cx="1619250" cy="2592387"/>
            <a:chOff x="0" y="0"/>
            <a:chExt cx="3402" cy="4082"/>
          </a:xfrm>
        </p:grpSpPr>
        <p:sp>
          <p:nvSpPr>
            <p:cNvPr id="13" name="矩形 12"/>
            <p:cNvSpPr/>
            <p:nvPr/>
          </p:nvSpPr>
          <p:spPr>
            <a:xfrm rot="720000">
              <a:off x="567" y="1247"/>
              <a:ext cx="680" cy="680"/>
            </a:xfrm>
            <a:prstGeom prst="rect">
              <a:avLst/>
            </a:prstGeom>
            <a:solidFill>
              <a:srgbClr val="5CA7BA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4" name="矩形 13"/>
            <p:cNvSpPr/>
            <p:nvPr/>
          </p:nvSpPr>
          <p:spPr>
            <a:xfrm rot="1380000">
              <a:off x="2155" y="2382"/>
              <a:ext cx="737" cy="735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5" name="矩形 14"/>
            <p:cNvSpPr/>
            <p:nvPr/>
          </p:nvSpPr>
          <p:spPr>
            <a:xfrm rot="4680000">
              <a:off x="3062" y="3627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6" name="矩形 15"/>
            <p:cNvSpPr/>
            <p:nvPr/>
          </p:nvSpPr>
          <p:spPr>
            <a:xfrm rot="3480000">
              <a:off x="342" y="3062"/>
              <a:ext cx="1020" cy="1020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7" name="矩形 16"/>
            <p:cNvSpPr/>
            <p:nvPr/>
          </p:nvSpPr>
          <p:spPr>
            <a:xfrm rot="5880000">
              <a:off x="0" y="0"/>
              <a:ext cx="272" cy="272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</p:grp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619250" y="2062163"/>
            <a:ext cx="1588" cy="1150938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/>
            <a:endParaRPr lang="zh-CN" altLang="en-US" sz="1015" strike="noStrike" noProof="1"/>
          </a:p>
        </p:txBody>
      </p:sp>
      <p:grpSp>
        <p:nvGrpSpPr>
          <p:cNvPr id="13321" name="组合 7"/>
          <p:cNvGrpSpPr/>
          <p:nvPr/>
        </p:nvGrpSpPr>
        <p:grpSpPr>
          <a:xfrm>
            <a:off x="296863" y="620713"/>
            <a:ext cx="1025525" cy="935037"/>
            <a:chOff x="0" y="0"/>
            <a:chExt cx="2155" cy="1471"/>
          </a:xfrm>
        </p:grpSpPr>
        <p:sp>
          <p:nvSpPr>
            <p:cNvPr id="9" name="矩形 8"/>
            <p:cNvSpPr/>
            <p:nvPr/>
          </p:nvSpPr>
          <p:spPr>
            <a:xfrm rot="4080000">
              <a:off x="901" y="1013"/>
              <a:ext cx="452" cy="453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0" name="矩形 9"/>
            <p:cNvSpPr/>
            <p:nvPr/>
          </p:nvSpPr>
          <p:spPr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11" name="矩形 10"/>
            <p:cNvSpPr/>
            <p:nvPr/>
          </p:nvSpPr>
          <p:spPr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5300" y="1990725"/>
            <a:ext cx="7200900" cy="64770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 fontAlgn="base"/>
            <a:r>
              <a:rPr lang="zh-CN" altLang="zh-CN" strike="noStrike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strike="noStrike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2709863"/>
            <a:ext cx="7200900" cy="5762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 fontAlgn="base"/>
            <a:r>
              <a:rPr lang="zh-CN" altLang="zh-CN" strike="noStrike" noProof="0" dirty="0" smtClean="0"/>
              <a:t>单击此处编辑母版副标题样式</a:t>
            </a:r>
            <a:endParaRPr lang="zh-CN" altLang="zh-CN" strike="noStrike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DD7FE579-B3DF-42A1-B7CD-62EFD10FD0C1}" type="datetimeFigureOut">
              <a:rPr lang="zh-CN" altLang="en-US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endParaRPr lang="zh-CN" altLang="zh-CN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584D9663-5B62-42D8-8388-27C3B13283E2}" type="slidenum">
              <a:rPr lang="zh-CN" altLang="zh-CN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9076"/>
            <a:ext cx="8229600" cy="1061124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96143"/>
            <a:ext cx="8229600" cy="4330021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6"/>
          <p:cNvGrpSpPr/>
          <p:nvPr/>
        </p:nvGrpSpPr>
        <p:grpSpPr>
          <a:xfrm>
            <a:off x="836613" y="1920875"/>
            <a:ext cx="2592387" cy="1520825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89919" y="2794072"/>
            <a:ext cx="5596880" cy="648000"/>
          </a:xfrm>
        </p:spPr>
        <p:txBody>
          <a:bodyPr anchor="b"/>
          <a:lstStyle>
            <a:lvl1pPr algn="l">
              <a:defRPr sz="2700"/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89919" y="3442072"/>
            <a:ext cx="5596880" cy="24444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DD7FE579-B3DF-42A1-B7CD-62EFD10FD0C1}" type="datetimeFigureOut">
              <a:rPr lang="zh-CN" altLang="en-US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endParaRPr lang="zh-CN" alt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584D9663-5B62-42D8-8388-27C3B13283E2}" type="slidenum">
              <a:rPr lang="zh-CN" altLang="zh-CN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24776"/>
            <a:ext cx="8229600" cy="909405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4177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6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05765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5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/>
          <p:nvPr/>
        </p:nvGrpSpPr>
        <p:grpSpPr>
          <a:xfrm rot="720000">
            <a:off x="7745413" y="5524500"/>
            <a:ext cx="1025525" cy="935038"/>
            <a:chOff x="0" y="0"/>
            <a:chExt cx="2155" cy="1471"/>
          </a:xfrm>
        </p:grpSpPr>
        <p:sp>
          <p:nvSpPr>
            <p:cNvPr id="9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4080000">
              <a:off x="897" y="1008"/>
              <a:ext cx="452" cy="453"/>
            </a:xfrm>
            <a:prstGeom prst="rect">
              <a:avLst/>
            </a:prstGeom>
            <a:solidFill>
              <a:srgbClr val="C7E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75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0" name="Rectangl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1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</p:grpSp>
      <p:grpSp>
        <p:nvGrpSpPr>
          <p:cNvPr id="15370" name="Group 10"/>
          <p:cNvGrpSpPr/>
          <p:nvPr/>
        </p:nvGrpSpPr>
        <p:grpSpPr>
          <a:xfrm>
            <a:off x="254000" y="1211263"/>
            <a:ext cx="1843088" cy="2808287"/>
            <a:chOff x="0" y="0"/>
            <a:chExt cx="3402" cy="4082"/>
          </a:xfrm>
        </p:grpSpPr>
        <p:sp>
          <p:nvSpPr>
            <p:cNvPr id="13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720000">
              <a:off x="567" y="1247"/>
              <a:ext cx="680" cy="680"/>
            </a:xfrm>
            <a:prstGeom prst="rect">
              <a:avLst/>
            </a:prstGeom>
            <a:solidFill>
              <a:srgbClr val="5CA7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4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380000">
              <a:off x="2155" y="2382"/>
              <a:ext cx="737" cy="735"/>
            </a:xfrm>
            <a:prstGeom prst="rect">
              <a:avLst/>
            </a:prstGeom>
            <a:solidFill>
              <a:srgbClr val="AFD7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4680000">
              <a:off x="3062" y="3627"/>
              <a:ext cx="340" cy="340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625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3480000">
              <a:off x="342" y="3062"/>
              <a:ext cx="1020" cy="1020"/>
            </a:xfrm>
            <a:prstGeom prst="rect">
              <a:avLst/>
            </a:prstGeom>
            <a:solidFill>
              <a:srgbClr val="C7ED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5880000">
              <a:off x="0" y="0"/>
              <a:ext cx="272" cy="272"/>
            </a:xfrm>
            <a:prstGeom prst="rect">
              <a:avLst/>
            </a:prstGeom>
            <a:solidFill>
              <a:srgbClr val="93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0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/>
              <a:endParaRPr lang="zh-CN" altLang="en-US" sz="1015" strike="noStrike" noProof="1"/>
            </a:p>
          </p:txBody>
        </p:sp>
      </p:grpSp>
      <p:sp>
        <p:nvSpPr>
          <p:cNvPr id="2" name="Line 4" descr="#wm#_55_42_*Z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78063" y="2828925"/>
            <a:ext cx="0" cy="1079500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pPr fontAlgn="base"/>
            <a:endParaRPr lang="zh-CN" altLang="en-US" sz="1015" strike="noStrike" noProof="1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750" y="2754200"/>
            <a:ext cx="4478400" cy="864000"/>
          </a:xfrm>
        </p:spPr>
        <p:txBody>
          <a:bodyPr anchor="ctr" anchorCtr="0">
            <a:normAutofit/>
          </a:bodyPr>
          <a:lstStyle>
            <a:lvl1pPr>
              <a:defRPr sz="3675">
                <a:latin typeface="+mj-lt"/>
              </a:defRPr>
            </a:lvl1pPr>
          </a:lstStyle>
          <a:p>
            <a:pPr fontAlgn="base"/>
            <a:r>
              <a:rPr lang="zh-CN" altLang="en-US" sz="3675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70750" y="3651840"/>
            <a:ext cx="4478400" cy="367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pPr lvl="0" fontAlgn="base"/>
            <a:r>
              <a:rPr lang="zh-CN" altLang="en-US" sz="1350" strike="noStrike" noProof="0" dirty="0" smtClean="0"/>
              <a:t>单击此处编辑副标题</a:t>
            </a:r>
            <a:endParaRPr lang="zh-CN" altLang="zh-CN" strike="noStrike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DD7FE579-B3DF-42A1-B7CD-62EFD10FD0C1}" type="datetimeFigureOut">
              <a:rPr lang="zh-CN" altLang="en-US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endParaRPr lang="zh-CN" alt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584D9663-5B62-42D8-8388-27C3B13283E2}" type="slidenum">
              <a:rPr lang="zh-CN" altLang="zh-CN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3" y="82550"/>
            <a:ext cx="1441450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DD7FE579-B3DF-42A1-B7CD-62EFD10FD0C1}" type="datetimeFigureOut">
              <a:rPr lang="zh-CN" altLang="en-US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endParaRPr lang="zh-CN" altLang="zh-CN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fontAlgn="base"/>
            <a:fld id="{584D9663-5B62-42D8-8388-27C3B13283E2}" type="slidenum">
              <a:rPr lang="zh-CN" altLang="zh-CN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457200"/>
            <a:ext cx="3122614" cy="1600200"/>
          </a:xfrm>
        </p:spPr>
        <p:txBody>
          <a:bodyPr anchor="b"/>
          <a:lstStyle>
            <a:lvl1pPr algn="l">
              <a:defRPr sz="24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7" y="457200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100" y="2057400"/>
            <a:ext cx="3122614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350369" y="274639"/>
            <a:ext cx="1336431" cy="5851525"/>
          </a:xfrm>
        </p:spPr>
        <p:txBody>
          <a:bodyPr vert="eaVert"/>
          <a:lstStyle>
            <a:lvl1pPr algn="l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1816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57200" y="1641230"/>
            <a:ext cx="8229600" cy="4346819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桌面\ZCOOL_Floral Templates2.jpg"/>
          <p:cNvPicPr>
            <a:picLocks noChangeAspect="1"/>
          </p:cNvPicPr>
          <p:nvPr/>
        </p:nvPicPr>
        <p:blipFill>
          <a:blip r:embed="rId2"/>
          <a:srcRect r="4478"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5119200"/>
            <a:ext cx="5371200" cy="115560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76900" y="6162675"/>
            <a:ext cx="3492000" cy="475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798513" y="1687513"/>
            <a:ext cx="153988" cy="153988"/>
          </a:xfrm>
          <a:prstGeom prst="rect">
            <a:avLst/>
          </a:prstGeom>
          <a:solidFill>
            <a:srgbClr val="EBC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798513" y="1879600"/>
            <a:ext cx="153988" cy="153988"/>
          </a:xfrm>
          <a:prstGeom prst="rect">
            <a:avLst/>
          </a:prstGeom>
          <a:solidFill>
            <a:srgbClr val="F8E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990600" y="1687513"/>
            <a:ext cx="152400" cy="153988"/>
          </a:xfrm>
          <a:prstGeom prst="rect">
            <a:avLst/>
          </a:prstGeom>
          <a:solidFill>
            <a:srgbClr val="F2D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/>
            <a:endParaRPr lang="zh-CN" altLang="en-US" strike="noStrike" noProof="1">
              <a:solidFill>
                <a:srgbClr val="FFFFFF"/>
              </a:solidFill>
            </a:endParaRPr>
          </a:p>
        </p:txBody>
      </p:sp>
      <p:cxnSp>
        <p:nvCxnSpPr>
          <p:cNvPr id="6150" name="直接连接符 14"/>
          <p:cNvCxnSpPr/>
          <p:nvPr/>
        </p:nvCxnSpPr>
        <p:spPr>
          <a:xfrm flipV="1">
            <a:off x="1143000" y="1700213"/>
            <a:ext cx="3132138" cy="0"/>
          </a:xfrm>
          <a:prstGeom prst="line">
            <a:avLst/>
          </a:prstGeom>
          <a:ln w="25400" cap="flat" cmpd="sng">
            <a:solidFill>
              <a:srgbClr val="F2DDCD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11" name="矩形 15"/>
          <p:cNvSpPr>
            <a:spLocks noChangeArrowheads="1"/>
          </p:cNvSpPr>
          <p:nvPr/>
        </p:nvSpPr>
        <p:spPr bwMode="auto">
          <a:xfrm flipH="1" flipV="1">
            <a:off x="8185150" y="5002213"/>
            <a:ext cx="152400" cy="173038"/>
          </a:xfrm>
          <a:prstGeom prst="rect">
            <a:avLst/>
          </a:prstGeom>
          <a:solidFill>
            <a:srgbClr val="EBC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32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/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 flipH="1" flipV="1">
            <a:off x="7993063" y="5002213"/>
            <a:ext cx="153988" cy="173038"/>
          </a:xfrm>
          <a:prstGeom prst="rect">
            <a:avLst/>
          </a:prstGeom>
          <a:solidFill>
            <a:srgbClr val="F2D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 fontScale="32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fontAlgn="base" hangingPunct="1"/>
            <a:endParaRPr lang="zh-CN" altLang="en-US" strike="noStrike" noProof="1">
              <a:solidFill>
                <a:srgbClr val="FFFFFF"/>
              </a:solidFill>
            </a:endParaRPr>
          </a:p>
        </p:txBody>
      </p:sp>
      <p:cxnSp>
        <p:nvCxnSpPr>
          <p:cNvPr id="6153" name="直接连接符 17"/>
          <p:cNvCxnSpPr/>
          <p:nvPr/>
        </p:nvCxnSpPr>
        <p:spPr>
          <a:xfrm flipV="1">
            <a:off x="4870450" y="5162550"/>
            <a:ext cx="3132138" cy="0"/>
          </a:xfrm>
          <a:prstGeom prst="line">
            <a:avLst/>
          </a:prstGeom>
          <a:ln w="25400" cap="flat" cmpd="sng">
            <a:solidFill>
              <a:srgbClr val="F2DDCD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9200" y="741600"/>
            <a:ext cx="7617600" cy="711200"/>
          </a:xfrm>
        </p:spPr>
        <p:txBody>
          <a:bodyPr lIns="0" tIns="0" rIns="0" bIns="0">
            <a:normAutofit/>
          </a:bodyPr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800" y="1965600"/>
            <a:ext cx="7538400" cy="3013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0"/>
          <p:cNvSpPr/>
          <p:nvPr/>
        </p:nvSpPr>
        <p:spPr>
          <a:xfrm>
            <a:off x="0" y="2670175"/>
            <a:ext cx="9144000" cy="850900"/>
          </a:xfrm>
          <a:prstGeom prst="rect">
            <a:avLst/>
          </a:prstGeom>
          <a:solidFill>
            <a:srgbClr val="EBCDB3"/>
          </a:solidFill>
          <a:ln w="9525">
            <a:noFill/>
          </a:ln>
        </p:spPr>
        <p:txBody>
          <a:bodyPr wrap="square" anchor="ctr"/>
          <a:p>
            <a:pPr lvl="0" indent="0" algn="ctr"/>
            <a:endParaRPr lang="zh-CN" altLang="en-US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5600" y="3646800"/>
            <a:ext cx="7088400" cy="6156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81088" y="4475163"/>
            <a:ext cx="6900862" cy="6873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3"/>
          <p:cNvGrpSpPr/>
          <p:nvPr/>
        </p:nvGrpSpPr>
        <p:grpSpPr>
          <a:xfrm>
            <a:off x="623888" y="1420813"/>
            <a:ext cx="3476625" cy="346075"/>
            <a:chOff x="0" y="0"/>
            <a:chExt cx="3476625" cy="346075"/>
          </a:xfrm>
        </p:grpSpPr>
        <p:sp>
          <p:nvSpPr>
            <p:cNvPr id="9" name="矩形 11"/>
            <p:cNvSpPr>
              <a:spLocks noChangeArrowheads="1"/>
            </p:cNvSpPr>
            <p:nvPr/>
          </p:nvSpPr>
          <p:spPr bwMode="auto">
            <a:xfrm>
              <a:off x="0" y="0"/>
              <a:ext cx="153988" cy="153988"/>
            </a:xfrm>
            <a:prstGeom prst="rect">
              <a:avLst/>
            </a:prstGeom>
            <a:solidFill>
              <a:srgbClr val="EBC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0" name="矩形 12"/>
            <p:cNvSpPr>
              <a:spLocks noChangeArrowheads="1"/>
            </p:cNvSpPr>
            <p:nvPr/>
          </p:nvSpPr>
          <p:spPr bwMode="auto">
            <a:xfrm>
              <a:off x="0" y="192088"/>
              <a:ext cx="153988" cy="153987"/>
            </a:xfrm>
            <a:prstGeom prst="rect">
              <a:avLst/>
            </a:prstGeom>
            <a:solidFill>
              <a:srgbClr val="F8E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1" name="矩形 13"/>
            <p:cNvSpPr>
              <a:spLocks noChangeArrowheads="1"/>
            </p:cNvSpPr>
            <p:nvPr/>
          </p:nvSpPr>
          <p:spPr bwMode="auto">
            <a:xfrm>
              <a:off x="192088" y="0"/>
              <a:ext cx="152400" cy="153988"/>
            </a:xfrm>
            <a:prstGeom prst="rect">
              <a:avLst/>
            </a:prstGeom>
            <a:solidFill>
              <a:srgbClr val="F2D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8199" name="直接连接符 14"/>
            <p:cNvCxnSpPr/>
            <p:nvPr/>
          </p:nvCxnSpPr>
          <p:spPr>
            <a:xfrm flipV="1">
              <a:off x="344488" y="12700"/>
              <a:ext cx="3132137" cy="0"/>
            </a:xfrm>
            <a:prstGeom prst="line">
              <a:avLst/>
            </a:prstGeom>
            <a:ln w="25400" cap="flat" cmpd="sng">
              <a:solidFill>
                <a:srgbClr val="F2DDCD"/>
              </a:solidFill>
              <a:prstDash val="sys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00" name="组合 4"/>
          <p:cNvGrpSpPr/>
          <p:nvPr/>
        </p:nvGrpSpPr>
        <p:grpSpPr>
          <a:xfrm>
            <a:off x="5068888" y="1420813"/>
            <a:ext cx="3490912" cy="346075"/>
            <a:chOff x="0" y="0"/>
            <a:chExt cx="3490456" cy="346075"/>
          </a:xfrm>
        </p:grpSpPr>
        <p:cxnSp>
          <p:nvCxnSpPr>
            <p:cNvPr id="8201" name="直接连接符 21"/>
            <p:cNvCxnSpPr/>
            <p:nvPr/>
          </p:nvCxnSpPr>
          <p:spPr>
            <a:xfrm flipV="1">
              <a:off x="0" y="12700"/>
              <a:ext cx="3132137" cy="0"/>
            </a:xfrm>
            <a:prstGeom prst="line">
              <a:avLst/>
            </a:prstGeom>
            <a:ln w="25400" cap="flat" cmpd="sng">
              <a:solidFill>
                <a:srgbClr val="F2DDCD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sp>
          <p:nvSpPr>
            <p:cNvPr id="15" name="矩形 22"/>
            <p:cNvSpPr>
              <a:spLocks noChangeArrowheads="1"/>
            </p:cNvSpPr>
            <p:nvPr/>
          </p:nvSpPr>
          <p:spPr bwMode="auto">
            <a:xfrm>
              <a:off x="3145968" y="0"/>
              <a:ext cx="153988" cy="153988"/>
            </a:xfrm>
            <a:prstGeom prst="rect">
              <a:avLst/>
            </a:prstGeom>
            <a:solidFill>
              <a:srgbClr val="F2D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6" name="矩形 23"/>
            <p:cNvSpPr>
              <a:spLocks noChangeArrowheads="1"/>
            </p:cNvSpPr>
            <p:nvPr/>
          </p:nvSpPr>
          <p:spPr bwMode="auto">
            <a:xfrm>
              <a:off x="3336468" y="192088"/>
              <a:ext cx="153988" cy="153987"/>
            </a:xfrm>
            <a:prstGeom prst="rect">
              <a:avLst/>
            </a:prstGeom>
            <a:solidFill>
              <a:srgbClr val="F8E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7" name="矩形 24"/>
            <p:cNvSpPr>
              <a:spLocks noChangeArrowheads="1"/>
            </p:cNvSpPr>
            <p:nvPr/>
          </p:nvSpPr>
          <p:spPr bwMode="auto">
            <a:xfrm>
              <a:off x="3338056" y="0"/>
              <a:ext cx="152400" cy="153988"/>
            </a:xfrm>
            <a:prstGeom prst="rect">
              <a:avLst/>
            </a:prstGeom>
            <a:solidFill>
              <a:srgbClr val="EBC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 eaLnBrk="1" fontAlgn="base" hangingPunct="1"/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5" y="557959"/>
            <a:ext cx="8218486" cy="711200"/>
          </a:xfrm>
        </p:spPr>
        <p:txBody>
          <a:bodyPr lIns="0" tIns="0" rIns="0" bIns="0">
            <a:normAutofit/>
          </a:bodyPr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880558"/>
            <a:ext cx="3803820" cy="4140679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 algn="l"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 algn="l"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algn="l"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81563" y="1880558"/>
            <a:ext cx="3805237" cy="4140679"/>
          </a:xfrm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 algn="l"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 algn="l"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 algn="l"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5D134FA-8529-4F44-A0D6-2FF13076CAD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8155D8B-83CE-4EA9-87FE-F833E9B7CC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reeform 5"/>
          <p:cNvSpPr>
            <a:spLocks noEditPoints="1"/>
          </p:cNvSpPr>
          <p:nvPr/>
        </p:nvSpPr>
        <p:spPr>
          <a:xfrm>
            <a:off x="3714750" y="5378450"/>
            <a:ext cx="533400" cy="441325"/>
          </a:xfrm>
          <a:custGeom>
            <a:avLst/>
            <a:gdLst/>
            <a:ahLst/>
            <a:cxnLst>
              <a:cxn ang="0">
                <a:pos x="520229" y="191021"/>
              </a:cxn>
              <a:cxn ang="0">
                <a:pos x="243651" y="6586"/>
              </a:cxn>
              <a:cxn ang="0">
                <a:pos x="223896" y="26347"/>
              </a:cxn>
              <a:cxn ang="0">
                <a:pos x="210725" y="52695"/>
              </a:cxn>
              <a:cxn ang="0">
                <a:pos x="171214" y="85630"/>
              </a:cxn>
              <a:cxn ang="0">
                <a:pos x="158044" y="98804"/>
              </a:cxn>
              <a:cxn ang="0">
                <a:pos x="164629" y="111977"/>
              </a:cxn>
              <a:cxn ang="0">
                <a:pos x="138288" y="125151"/>
              </a:cxn>
              <a:cxn ang="0">
                <a:pos x="138288" y="131738"/>
              </a:cxn>
              <a:cxn ang="0">
                <a:pos x="131703" y="131738"/>
              </a:cxn>
              <a:cxn ang="0">
                <a:pos x="105362" y="151499"/>
              </a:cxn>
              <a:cxn ang="0">
                <a:pos x="85607" y="177847"/>
              </a:cxn>
              <a:cxn ang="0">
                <a:pos x="85607" y="204195"/>
              </a:cxn>
              <a:cxn ang="0">
                <a:pos x="65851" y="217369"/>
              </a:cxn>
              <a:cxn ang="0">
                <a:pos x="72437" y="223955"/>
              </a:cxn>
              <a:cxn ang="0">
                <a:pos x="59266" y="243716"/>
              </a:cxn>
              <a:cxn ang="0">
                <a:pos x="26340" y="243716"/>
              </a:cxn>
              <a:cxn ang="0">
                <a:pos x="79022" y="250303"/>
              </a:cxn>
              <a:cxn ang="0">
                <a:pos x="98777" y="270064"/>
              </a:cxn>
              <a:cxn ang="0">
                <a:pos x="98777" y="296412"/>
              </a:cxn>
              <a:cxn ang="0">
                <a:pos x="105362" y="309586"/>
              </a:cxn>
              <a:cxn ang="0">
                <a:pos x="72437" y="329347"/>
              </a:cxn>
              <a:cxn ang="0">
                <a:pos x="92192" y="329347"/>
              </a:cxn>
              <a:cxn ang="0">
                <a:pos x="111948" y="335933"/>
              </a:cxn>
              <a:cxn ang="0">
                <a:pos x="125118" y="355694"/>
              </a:cxn>
              <a:cxn ang="0">
                <a:pos x="138288" y="349107"/>
              </a:cxn>
              <a:cxn ang="0">
                <a:pos x="164629" y="382042"/>
              </a:cxn>
              <a:cxn ang="0">
                <a:pos x="190970" y="401803"/>
              </a:cxn>
              <a:cxn ang="0">
                <a:pos x="223896" y="421564"/>
              </a:cxn>
              <a:cxn ang="0">
                <a:pos x="269992" y="421564"/>
              </a:cxn>
              <a:cxn ang="0">
                <a:pos x="302918" y="408390"/>
              </a:cxn>
              <a:cxn ang="0">
                <a:pos x="322674" y="401803"/>
              </a:cxn>
              <a:cxn ang="0">
                <a:pos x="342429" y="382042"/>
              </a:cxn>
              <a:cxn ang="0">
                <a:pos x="375355" y="395216"/>
              </a:cxn>
              <a:cxn ang="0">
                <a:pos x="401696" y="401803"/>
              </a:cxn>
              <a:cxn ang="0">
                <a:pos x="401696" y="382042"/>
              </a:cxn>
              <a:cxn ang="0">
                <a:pos x="421451" y="342520"/>
              </a:cxn>
              <a:cxn ang="0">
                <a:pos x="460962" y="329347"/>
              </a:cxn>
              <a:cxn ang="0">
                <a:pos x="487303" y="335933"/>
              </a:cxn>
              <a:cxn ang="0">
                <a:pos x="500474" y="296412"/>
              </a:cxn>
              <a:cxn ang="0">
                <a:pos x="480718" y="263477"/>
              </a:cxn>
              <a:cxn ang="0">
                <a:pos x="474133" y="204195"/>
              </a:cxn>
              <a:cxn ang="0">
                <a:pos x="507059" y="204195"/>
              </a:cxn>
              <a:cxn ang="0">
                <a:pos x="520229" y="191021"/>
              </a:cxn>
              <a:cxn ang="0">
                <a:pos x="487303" y="197608"/>
              </a:cxn>
              <a:cxn ang="0">
                <a:pos x="460962" y="164673"/>
              </a:cxn>
              <a:cxn ang="0">
                <a:pos x="480718" y="164673"/>
              </a:cxn>
              <a:cxn ang="0">
                <a:pos x="474133" y="144912"/>
              </a:cxn>
              <a:cxn ang="0">
                <a:pos x="467548" y="118564"/>
              </a:cxn>
              <a:cxn ang="0">
                <a:pos x="434622" y="85630"/>
              </a:cxn>
              <a:cxn ang="0">
                <a:pos x="414866" y="65869"/>
              </a:cxn>
              <a:cxn ang="0">
                <a:pos x="388525" y="52695"/>
              </a:cxn>
              <a:cxn ang="0">
                <a:pos x="355600" y="39521"/>
              </a:cxn>
              <a:cxn ang="0">
                <a:pos x="355600" y="39521"/>
              </a:cxn>
              <a:cxn ang="0">
                <a:pos x="322674" y="46108"/>
              </a:cxn>
              <a:cxn ang="0">
                <a:pos x="302918" y="19760"/>
              </a:cxn>
            </a:cxnLst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" name="Freeform 351"/>
          <p:cNvSpPr/>
          <p:nvPr/>
        </p:nvSpPr>
        <p:spPr bwMode="auto">
          <a:xfrm>
            <a:off x="3089275" y="3521075"/>
            <a:ext cx="7938" cy="0"/>
          </a:xfrm>
          <a:custGeom>
            <a:avLst/>
            <a:gdLst>
              <a:gd name="T0" fmla="*/ 1 w 1"/>
              <a:gd name="T1" fmla="*/ 1 w 1"/>
              <a:gd name="T2" fmla="*/ 1 w 1"/>
              <a:gd name="T3" fmla="*/ 1 w 1"/>
              <a:gd name="T4" fmla="*/ 0 w 1"/>
              <a:gd name="T5" fmla="*/ 0 w 1"/>
              <a:gd name="T6" fmla="*/ 1 w 1"/>
              <a:gd name="T7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normAutofit fontScale="25000" lnSpcReduction="20000"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221" name="Freeform 1082"/>
          <p:cNvSpPr>
            <a:spLocks noEditPoints="1"/>
          </p:cNvSpPr>
          <p:nvPr/>
        </p:nvSpPr>
        <p:spPr>
          <a:xfrm>
            <a:off x="2554288" y="2447925"/>
            <a:ext cx="692150" cy="585788"/>
          </a:xfrm>
          <a:custGeom>
            <a:avLst/>
            <a:gdLst/>
            <a:ahLst/>
            <a:cxnLst>
              <a:cxn ang="0">
                <a:pos x="639414" y="454150"/>
              </a:cxn>
              <a:cxn ang="0">
                <a:pos x="646006" y="513387"/>
              </a:cxn>
              <a:cxn ang="0">
                <a:pos x="685558" y="519969"/>
              </a:cxn>
              <a:cxn ang="0">
                <a:pos x="685558" y="506805"/>
              </a:cxn>
              <a:cxn ang="0">
                <a:pos x="692150" y="493641"/>
              </a:cxn>
              <a:cxn ang="0">
                <a:pos x="639414" y="454150"/>
              </a:cxn>
              <a:cxn ang="0">
                <a:pos x="316411" y="0"/>
              </a:cxn>
              <a:cxn ang="0">
                <a:pos x="164797" y="335676"/>
              </a:cxn>
              <a:cxn ang="0">
                <a:pos x="606455" y="572624"/>
              </a:cxn>
              <a:cxn ang="0">
                <a:pos x="652598" y="585788"/>
              </a:cxn>
              <a:cxn ang="0">
                <a:pos x="652598" y="585788"/>
              </a:cxn>
              <a:cxn ang="0">
                <a:pos x="659190" y="572624"/>
              </a:cxn>
              <a:cxn ang="0">
                <a:pos x="659190" y="572624"/>
              </a:cxn>
              <a:cxn ang="0">
                <a:pos x="659190" y="572624"/>
              </a:cxn>
              <a:cxn ang="0">
                <a:pos x="659190" y="546296"/>
              </a:cxn>
              <a:cxn ang="0">
                <a:pos x="646006" y="539714"/>
              </a:cxn>
              <a:cxn ang="0">
                <a:pos x="659190" y="546296"/>
              </a:cxn>
              <a:cxn ang="0">
                <a:pos x="659190" y="546296"/>
              </a:cxn>
              <a:cxn ang="0">
                <a:pos x="665782" y="519969"/>
              </a:cxn>
              <a:cxn ang="0">
                <a:pos x="665782" y="519969"/>
              </a:cxn>
              <a:cxn ang="0">
                <a:pos x="652598" y="519969"/>
              </a:cxn>
              <a:cxn ang="0">
                <a:pos x="665782" y="519969"/>
              </a:cxn>
              <a:cxn ang="0">
                <a:pos x="665782" y="519969"/>
              </a:cxn>
              <a:cxn ang="0">
                <a:pos x="665782" y="513387"/>
              </a:cxn>
              <a:cxn ang="0">
                <a:pos x="665782" y="513387"/>
              </a:cxn>
              <a:cxn ang="0">
                <a:pos x="646006" y="513387"/>
              </a:cxn>
              <a:cxn ang="0">
                <a:pos x="646006" y="519969"/>
              </a:cxn>
              <a:cxn ang="0">
                <a:pos x="547128" y="460732"/>
              </a:cxn>
              <a:cxn ang="0">
                <a:pos x="553720" y="480477"/>
              </a:cxn>
              <a:cxn ang="0">
                <a:pos x="500984" y="454150"/>
              </a:cxn>
              <a:cxn ang="0">
                <a:pos x="500984" y="487059"/>
              </a:cxn>
              <a:cxn ang="0">
                <a:pos x="138430" y="230366"/>
              </a:cxn>
              <a:cxn ang="0">
                <a:pos x="316411" y="0"/>
              </a:cxn>
            </a:cxnLst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" name="Freeform 1120"/>
          <p:cNvSpPr/>
          <p:nvPr/>
        </p:nvSpPr>
        <p:spPr bwMode="auto">
          <a:xfrm>
            <a:off x="3063875" y="4035425"/>
            <a:ext cx="25400" cy="19050"/>
          </a:xfrm>
          <a:custGeom>
            <a:avLst/>
            <a:gdLst>
              <a:gd name="T0" fmla="*/ 4 w 4"/>
              <a:gd name="T1" fmla="*/ 2 h 3"/>
              <a:gd name="T2" fmla="*/ 1 w 4"/>
              <a:gd name="T3" fmla="*/ 0 h 3"/>
              <a:gd name="T4" fmla="*/ 0 w 4"/>
              <a:gd name="T5" fmla="*/ 2 h 3"/>
              <a:gd name="T6" fmla="*/ 4 w 4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normAutofit fontScale="25000" lnSpcReduction="20000"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223" name="任意多边形 29"/>
          <p:cNvSpPr/>
          <p:nvPr/>
        </p:nvSpPr>
        <p:spPr>
          <a:xfrm>
            <a:off x="1562100" y="3898900"/>
            <a:ext cx="1416050" cy="814388"/>
          </a:xfrm>
          <a:custGeom>
            <a:avLst/>
            <a:gdLst/>
            <a:ahLst/>
            <a:cxnLst>
              <a:cxn ang="0">
                <a:pos x="829061" y="788113"/>
              </a:cxn>
              <a:cxn ang="0">
                <a:pos x="823394" y="788011"/>
              </a:cxn>
              <a:cxn ang="0">
                <a:pos x="1093335" y="525326"/>
              </a:cxn>
              <a:cxn ang="0">
                <a:pos x="954234" y="564238"/>
              </a:cxn>
              <a:cxn ang="0">
                <a:pos x="972491" y="489629"/>
              </a:cxn>
              <a:cxn ang="0">
                <a:pos x="895811" y="516989"/>
              </a:cxn>
              <a:cxn ang="0">
                <a:pos x="1410485" y="478077"/>
              </a:cxn>
              <a:cxn ang="0">
                <a:pos x="897295" y="776573"/>
              </a:cxn>
              <a:cxn ang="0">
                <a:pos x="814323" y="757512"/>
              </a:cxn>
              <a:cxn ang="0">
                <a:pos x="797007" y="728662"/>
              </a:cxn>
              <a:cxn ang="0">
                <a:pos x="1410485" y="478077"/>
              </a:cxn>
              <a:cxn ang="0">
                <a:pos x="823625" y="373847"/>
              </a:cxn>
              <a:cxn ang="0">
                <a:pos x="764324" y="387050"/>
              </a:cxn>
              <a:cxn ang="0">
                <a:pos x="711612" y="393651"/>
              </a:cxn>
              <a:cxn ang="0">
                <a:pos x="593009" y="420057"/>
              </a:cxn>
              <a:cxn ang="0">
                <a:pos x="454641" y="446461"/>
              </a:cxn>
              <a:cxn ang="0">
                <a:pos x="395339" y="446461"/>
              </a:cxn>
              <a:cxn ang="0">
                <a:pos x="316272" y="459662"/>
              </a:cxn>
              <a:cxn ang="0">
                <a:pos x="210848" y="472865"/>
              </a:cxn>
              <a:cxn ang="0">
                <a:pos x="46122" y="505871"/>
              </a:cxn>
              <a:cxn ang="0">
                <a:pos x="0" y="505871"/>
              </a:cxn>
              <a:cxn ang="0">
                <a:pos x="65890" y="492670"/>
              </a:cxn>
              <a:cxn ang="0">
                <a:pos x="428285" y="426657"/>
              </a:cxn>
              <a:cxn ang="0">
                <a:pos x="573243" y="420057"/>
              </a:cxn>
              <a:cxn ang="0">
                <a:pos x="705023" y="367247"/>
              </a:cxn>
              <a:cxn ang="0">
                <a:pos x="876337" y="347443"/>
              </a:cxn>
              <a:cxn ang="0">
                <a:pos x="1119485" y="321503"/>
              </a:cxn>
              <a:cxn ang="0">
                <a:pos x="1052717" y="315017"/>
              </a:cxn>
              <a:cxn ang="0">
                <a:pos x="1336166" y="222370"/>
              </a:cxn>
              <a:cxn ang="0">
                <a:pos x="1315897" y="235341"/>
              </a:cxn>
              <a:cxn ang="0">
                <a:pos x="573818" y="199556"/>
              </a:cxn>
              <a:cxn ang="0">
                <a:pos x="506226" y="227929"/>
              </a:cxn>
              <a:cxn ang="0">
                <a:pos x="479848" y="208474"/>
              </a:cxn>
              <a:cxn ang="0">
                <a:pos x="573818" y="199556"/>
              </a:cxn>
              <a:cxn ang="0">
                <a:pos x="1416050" y="121755"/>
              </a:cxn>
              <a:cxn ang="0">
                <a:pos x="1364117" y="141766"/>
              </a:cxn>
              <a:cxn ang="0">
                <a:pos x="891116" y="936"/>
              </a:cxn>
              <a:cxn ang="0">
                <a:pos x="993529" y="23560"/>
              </a:cxn>
              <a:cxn ang="0">
                <a:pos x="1158712" y="70484"/>
              </a:cxn>
              <a:cxn ang="0">
                <a:pos x="1158712" y="83890"/>
              </a:cxn>
              <a:cxn ang="0">
                <a:pos x="1026566" y="43670"/>
              </a:cxn>
              <a:cxn ang="0">
                <a:pos x="874597" y="10154"/>
              </a:cxn>
            </a:cxnLst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4" name="任意多边形 65"/>
          <p:cNvSpPr/>
          <p:nvPr/>
        </p:nvSpPr>
        <p:spPr>
          <a:xfrm>
            <a:off x="3055938" y="396875"/>
            <a:ext cx="4756150" cy="5167313"/>
          </a:xfrm>
          <a:custGeom>
            <a:avLst/>
            <a:gdLst/>
            <a:ahLst/>
            <a:cxnLst>
              <a:cxn ang="0">
                <a:pos x="3597433" y="3915241"/>
              </a:cxn>
              <a:cxn ang="0">
                <a:pos x="3827860" y="4007299"/>
              </a:cxn>
              <a:cxn ang="0">
                <a:pos x="4203126" y="4191415"/>
              </a:cxn>
              <a:cxn ang="0">
                <a:pos x="4670562" y="4395258"/>
              </a:cxn>
              <a:cxn ang="0">
                <a:pos x="4663979" y="4414985"/>
              </a:cxn>
              <a:cxn ang="0">
                <a:pos x="3827860" y="4046753"/>
              </a:cxn>
              <a:cxn ang="0">
                <a:pos x="3919446" y="3840914"/>
              </a:cxn>
              <a:cxn ang="0">
                <a:pos x="4348399" y="1746454"/>
              </a:cxn>
              <a:cxn ang="0">
                <a:pos x="3913016" y="1838570"/>
              </a:cxn>
              <a:cxn ang="0">
                <a:pos x="2839712" y="1582186"/>
              </a:cxn>
              <a:cxn ang="0">
                <a:pos x="1461446" y="1527169"/>
              </a:cxn>
              <a:cxn ang="0">
                <a:pos x="1522450" y="1463408"/>
              </a:cxn>
              <a:cxn ang="0">
                <a:pos x="1568585" y="1779756"/>
              </a:cxn>
              <a:cxn ang="0">
                <a:pos x="2010162" y="1839071"/>
              </a:cxn>
              <a:cxn ang="0">
                <a:pos x="2464920" y="1634763"/>
              </a:cxn>
              <a:cxn ang="0">
                <a:pos x="2491283" y="2082922"/>
              </a:cxn>
              <a:cxn ang="0">
                <a:pos x="2886725" y="2425632"/>
              </a:cxn>
              <a:cxn ang="0">
                <a:pos x="2965812" y="2471766"/>
              </a:cxn>
              <a:cxn ang="0">
                <a:pos x="2886725" y="2755161"/>
              </a:cxn>
              <a:cxn ang="0">
                <a:pos x="3064673" y="2946288"/>
              </a:cxn>
              <a:cxn ang="0">
                <a:pos x="3156943" y="3262636"/>
              </a:cxn>
              <a:cxn ang="0">
                <a:pos x="3143762" y="3677842"/>
              </a:cxn>
              <a:cxn ang="0">
                <a:pos x="2939450" y="3901921"/>
              </a:cxn>
              <a:cxn ang="0">
                <a:pos x="2702185" y="4099639"/>
              </a:cxn>
              <a:cxn ang="0">
                <a:pos x="2497873" y="4415987"/>
              </a:cxn>
              <a:cxn ang="0">
                <a:pos x="2517646" y="4679609"/>
              </a:cxn>
              <a:cxn ang="0">
                <a:pos x="2300153" y="4455530"/>
              </a:cxn>
              <a:cxn ang="0">
                <a:pos x="2161747" y="4495073"/>
              </a:cxn>
              <a:cxn ang="0">
                <a:pos x="1917892" y="4521436"/>
              </a:cxn>
              <a:cxn ang="0">
                <a:pos x="1792669" y="5075045"/>
              </a:cxn>
              <a:cxn ang="0">
                <a:pos x="1693808" y="4640066"/>
              </a:cxn>
              <a:cxn ang="0">
                <a:pos x="1581767" y="4613704"/>
              </a:cxn>
              <a:cxn ang="0">
                <a:pos x="1344501" y="4514846"/>
              </a:cxn>
              <a:cxn ang="0">
                <a:pos x="1100645" y="4402806"/>
              </a:cxn>
              <a:cxn ang="0">
                <a:pos x="942469" y="4172135"/>
              </a:cxn>
              <a:cxn ang="0">
                <a:pos x="764520" y="3967828"/>
              </a:cxn>
              <a:cxn ang="0">
                <a:pos x="593161" y="3934875"/>
              </a:cxn>
              <a:cxn ang="0">
                <a:pos x="342716" y="3625117"/>
              </a:cxn>
              <a:cxn ang="0">
                <a:pos x="164767" y="3493306"/>
              </a:cxn>
              <a:cxn ang="0">
                <a:pos x="32952" y="3176959"/>
              </a:cxn>
              <a:cxn ang="0">
                <a:pos x="382259" y="2919926"/>
              </a:cxn>
              <a:cxn ang="0">
                <a:pos x="276809" y="2603578"/>
              </a:cxn>
              <a:cxn ang="0">
                <a:pos x="474529" y="2372907"/>
              </a:cxn>
              <a:cxn ang="0">
                <a:pos x="586572" y="2082922"/>
              </a:cxn>
              <a:cxn ang="0">
                <a:pos x="896334" y="1891795"/>
              </a:cxn>
              <a:cxn ang="0">
                <a:pos x="1239050" y="1740213"/>
              </a:cxn>
              <a:cxn ang="0">
                <a:pos x="1423590" y="1911568"/>
              </a:cxn>
              <a:cxn ang="0">
                <a:pos x="1487849" y="1497184"/>
              </a:cxn>
              <a:cxn ang="0">
                <a:pos x="2807547" y="1464335"/>
              </a:cxn>
              <a:cxn ang="0">
                <a:pos x="3189732" y="1469486"/>
              </a:cxn>
              <a:cxn ang="0">
                <a:pos x="3077862" y="1489259"/>
              </a:cxn>
              <a:cxn ang="0">
                <a:pos x="3043824" y="1227477"/>
              </a:cxn>
              <a:cxn ang="0">
                <a:pos x="3577314" y="975116"/>
              </a:cxn>
              <a:cxn ang="0">
                <a:pos x="3577314" y="975116"/>
              </a:cxn>
              <a:cxn ang="0">
                <a:pos x="2943754" y="1040740"/>
              </a:cxn>
              <a:cxn ang="0">
                <a:pos x="3872924" y="494258"/>
              </a:cxn>
              <a:cxn ang="0">
                <a:pos x="3425332" y="863068"/>
              </a:cxn>
              <a:cxn ang="0">
                <a:pos x="3221282" y="1040887"/>
              </a:cxn>
              <a:cxn ang="0">
                <a:pos x="3346345" y="922341"/>
              </a:cxn>
              <a:cxn ang="0">
                <a:pos x="3570140" y="737936"/>
              </a:cxn>
              <a:cxn ang="0">
                <a:pos x="3833431" y="500844"/>
              </a:cxn>
              <a:cxn ang="0">
                <a:pos x="2740832" y="448450"/>
              </a:cxn>
              <a:cxn ang="0">
                <a:pos x="2273436" y="28562"/>
              </a:cxn>
            </a:cxnLst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22800" y="2836800"/>
            <a:ext cx="2628000" cy="1753200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rgbClr val="F9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5"/>
          <p:cNvSpPr/>
          <p:nvPr/>
        </p:nvSpPr>
        <p:spPr>
          <a:xfrm rot="411899">
            <a:off x="1368425" y="1871663"/>
            <a:ext cx="2808288" cy="3135312"/>
          </a:xfrm>
          <a:custGeom>
            <a:avLst/>
            <a:gdLst/>
            <a:ahLst/>
            <a:cxnLst>
              <a:cxn ang="0">
                <a:pos x="1743246" y="2177213"/>
              </a:cxn>
              <a:cxn ang="0">
                <a:pos x="2607806" y="0"/>
              </a:cxn>
              <a:cxn ang="0">
                <a:pos x="2808288" y="3135312"/>
              </a:cxn>
              <a:cxn ang="0">
                <a:pos x="0" y="3056167"/>
              </a:cxn>
              <a:cxn ang="0">
                <a:pos x="1743246" y="2177213"/>
              </a:cxn>
            </a:cxnLst>
            <a:pathLst>
              <a:path w="2807910" h="3448906">
                <a:moveTo>
                  <a:pt x="1743012" y="2394978"/>
                </a:moveTo>
                <a:lnTo>
                  <a:pt x="2607455" y="0"/>
                </a:lnTo>
                <a:lnTo>
                  <a:pt x="2807910" y="3448906"/>
                </a:lnTo>
                <a:lnTo>
                  <a:pt x="0" y="3361846"/>
                </a:lnTo>
                <a:lnTo>
                  <a:pt x="1743012" y="2394978"/>
                </a:lnTo>
                <a:close/>
              </a:path>
            </a:pathLst>
          </a:custGeom>
          <a:solidFill>
            <a:srgbClr val="D9D9D9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68" name="矩形 3"/>
          <p:cNvSpPr/>
          <p:nvPr/>
        </p:nvSpPr>
        <p:spPr>
          <a:xfrm rot="411899">
            <a:off x="1247775" y="1736725"/>
            <a:ext cx="2751138" cy="3182938"/>
          </a:xfrm>
          <a:prstGeom prst="rect">
            <a:avLst/>
          </a:prstGeom>
          <a:solidFill>
            <a:srgbClr val="FFFFFF"/>
          </a:solidFill>
          <a:ln w="3175" cap="flat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p>
            <a:pPr lvl="0" indent="0" algn="ctr"/>
            <a:endParaRPr lang="zh-CN" altLang="en-US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1269" name="任意多边形 4"/>
          <p:cNvSpPr/>
          <p:nvPr/>
        </p:nvSpPr>
        <p:spPr>
          <a:xfrm rot="-646183">
            <a:off x="893763" y="1247775"/>
            <a:ext cx="1506537" cy="842963"/>
          </a:xfrm>
          <a:custGeom>
            <a:avLst/>
            <a:gdLst/>
            <a:ahLst/>
            <a:cxnLst>
              <a:cxn ang="0">
                <a:pos x="0" y="389470"/>
              </a:cxn>
              <a:cxn ang="0">
                <a:pos x="1205229" y="0"/>
              </a:cxn>
              <a:cxn ang="0">
                <a:pos x="1149725" y="117374"/>
              </a:cxn>
              <a:cxn ang="0">
                <a:pos x="1229017" y="149385"/>
              </a:cxn>
              <a:cxn ang="0">
                <a:pos x="1221087" y="213408"/>
              </a:cxn>
              <a:cxn ang="0">
                <a:pos x="1316237" y="213408"/>
              </a:cxn>
              <a:cxn ang="0">
                <a:pos x="1427245" y="192067"/>
              </a:cxn>
              <a:cxn ang="0">
                <a:pos x="1443103" y="304106"/>
              </a:cxn>
              <a:cxn ang="0">
                <a:pos x="1300379" y="405475"/>
              </a:cxn>
              <a:cxn ang="0">
                <a:pos x="1482749" y="336118"/>
              </a:cxn>
              <a:cxn ang="0">
                <a:pos x="1355883" y="464163"/>
              </a:cxn>
              <a:cxn ang="0">
                <a:pos x="1506537" y="437487"/>
              </a:cxn>
              <a:cxn ang="0">
                <a:pos x="214086" y="842963"/>
              </a:cxn>
              <a:cxn ang="0">
                <a:pos x="261661" y="794946"/>
              </a:cxn>
              <a:cxn ang="0">
                <a:pos x="364740" y="736258"/>
              </a:cxn>
              <a:cxn ang="0">
                <a:pos x="166511" y="725588"/>
              </a:cxn>
              <a:cxn ang="0">
                <a:pos x="277519" y="650895"/>
              </a:cxn>
              <a:cxn ang="0">
                <a:pos x="126866" y="640225"/>
              </a:cxn>
              <a:cxn ang="0">
                <a:pos x="237874" y="544191"/>
              </a:cxn>
              <a:cxn ang="0">
                <a:pos x="71362" y="517515"/>
              </a:cxn>
              <a:cxn ang="0">
                <a:pos x="71362" y="474833"/>
              </a:cxn>
              <a:cxn ang="0">
                <a:pos x="166511" y="432151"/>
              </a:cxn>
              <a:cxn ang="0">
                <a:pos x="0" y="389470"/>
              </a:cxn>
            </a:cxnLst>
            <a:pathLst>
              <a:path w="1206500" h="100330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4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9600" y="1234800"/>
            <a:ext cx="4590000" cy="1112400"/>
          </a:xfrm>
        </p:spPr>
        <p:txBody>
          <a:bodyPr lIns="0" tIns="0" rIns="0" bIns="0" anchor="t" anchorCtr="0">
            <a:normAutofit/>
          </a:bodyPr>
          <a:lstStyle>
            <a:lvl1pPr>
              <a:defRPr sz="2800" b="1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78400" y="2224800"/>
            <a:ext cx="3772800" cy="2412000"/>
          </a:xfrm>
        </p:spPr>
        <p:txBody>
          <a:bodyPr lIns="0" tIns="0" rIns="0" bIns="0" anchor="ctr" anchorCtr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1396800" y="1857600"/>
            <a:ext cx="2487600" cy="274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5D134FA-8529-4F44-A0D6-2FF13076CAD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38155D8B-83CE-4EA9-87FE-F833E9B7CC1C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49185" y="476250"/>
            <a:ext cx="1431925" cy="5678488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76250"/>
            <a:ext cx="6668135" cy="56784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5D134FA-8529-4F44-A0D6-2FF13076CAD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8155D8B-83CE-4EA9-87FE-F833E9B7CC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14600" y="3009900"/>
            <a:ext cx="4986338" cy="1089025"/>
          </a:xfrm>
        </p:spPr>
        <p:txBody>
          <a:bodyPr anchor="b">
            <a:normAutofit/>
          </a:bodyPr>
          <a:lstStyle>
            <a:lvl1pPr>
              <a:defRPr sz="43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4600" y="4106863"/>
            <a:ext cx="4986338" cy="484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647113"/>
            <a:ext cx="7887600" cy="55719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5D134FA-8529-4F44-A0D6-2FF13076CAD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38155D8B-83CE-4EA9-87FE-F833E9B7CC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435100"/>
            <a:ext cx="3886200" cy="4741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435100"/>
            <a:ext cx="3886200" cy="4741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/>
            </a:lvl1pPr>
          </a:lstStyle>
          <a:p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/>
            </a:lvl1pPr>
          </a:lstStyle>
          <a:p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base"/>
            <a:fld id="{141E56FB-B58D-4C64-B1C8-7E7C35D16937}" type="slidenum">
              <a:rPr lang="en-US" altLang="zh-CN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6"/>
          <p:cNvPicPr>
            <a:picLocks noChangeAspect="1"/>
          </p:cNvPicPr>
          <p:nvPr/>
        </p:nvPicPr>
        <p:blipFill>
          <a:blip r:embed="rId2"/>
          <a:srcRect t="9244" b="10210"/>
          <a:stretch>
            <a:fillRect/>
          </a:stretch>
        </p:blipFill>
        <p:spPr>
          <a:xfrm>
            <a:off x="0" y="266700"/>
            <a:ext cx="9144000" cy="668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8400" y="2181600"/>
            <a:ext cx="5132700" cy="14544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853689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27600" y="3913200"/>
            <a:ext cx="5146200" cy="4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B1873A2-D93D-4A0E-B684-E905E95F0B0B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76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EE969A2-5029-44B4-98D3-0CD658CAAE18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29300" y="1121434"/>
            <a:ext cx="8199900" cy="51768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 marL="0" indent="0">
              <a:buNone/>
              <a:defRPr sz="1500" b="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Title"/>
          <p:cNvSpPr/>
          <p:nvPr>
            <p:custDataLst>
              <p:tags r:id="rId2"/>
            </p:custDataLst>
          </p:nvPr>
        </p:nvSpPr>
        <p:spPr>
          <a:xfrm>
            <a:off x="2587625" y="3024188"/>
            <a:ext cx="4640263" cy="8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5000" tIns="0" rIns="0" bIns="0" rtlCol="0" anchor="ctr">
            <a:normAutofit/>
          </a:bodyPr>
          <a:lstStyle/>
          <a:p>
            <a:pPr fontAlgn="base"/>
            <a:endParaRPr lang="zh-CN" altLang="en-US" sz="2400" strike="noStrike" noProof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H_Others_1"/>
          <p:cNvSpPr/>
          <p:nvPr>
            <p:custDataLst>
              <p:tags r:id="rId3"/>
            </p:custDataLst>
          </p:nvPr>
        </p:nvSpPr>
        <p:spPr>
          <a:xfrm>
            <a:off x="1916113" y="3078163"/>
            <a:ext cx="519113" cy="692150"/>
          </a:xfrm>
          <a:prstGeom prst="ellipse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MH_Others_2"/>
          <p:cNvSpPr/>
          <p:nvPr>
            <p:custDataLst>
              <p:tags r:id="rId4"/>
            </p:custDataLst>
          </p:nvPr>
        </p:nvSpPr>
        <p:spPr>
          <a:xfrm>
            <a:off x="2511425" y="3024188"/>
            <a:ext cx="76200" cy="8001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trike="noStrike" noProof="1">
              <a:solidFill>
                <a:srgbClr val="1C97C2"/>
              </a:solidFill>
            </a:endParaRPr>
          </a:p>
        </p:txBody>
      </p:sp>
      <p:sp>
        <p:nvSpPr>
          <p:cNvPr id="10" name="MH_Number"/>
          <p:cNvSpPr/>
          <p:nvPr>
            <p:custDataLst>
              <p:tags r:id="rId5"/>
            </p:custDataLst>
          </p:nvPr>
        </p:nvSpPr>
        <p:spPr>
          <a:xfrm>
            <a:off x="1995488" y="3225800"/>
            <a:ext cx="371475" cy="531813"/>
          </a:xfrm>
          <a:prstGeom prst="rect">
            <a:avLst/>
          </a:prstGeom>
        </p:spPr>
        <p:txBody>
          <a:bodyPr wrap="square" lIns="0" tIns="0" rIns="0" bIns="0" anchor="ctr" anchorCtr="0">
            <a:normAutofit fontScale="87500" lnSpcReduction="10000"/>
          </a:bodyPr>
          <a:lstStyle/>
          <a:p>
            <a:pPr algn="ctr" fontAlgn="base"/>
            <a:endParaRPr lang="zh-CN" altLang="en-US" sz="4050" strike="noStrike" noProof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586600" y="3024000"/>
            <a:ext cx="4641300" cy="802800"/>
          </a:xfrm>
        </p:spPr>
        <p:txBody>
          <a:bodyPr lIns="180000" tIns="0" rIns="0" bIns="0" anchor="ctr" anchorCtr="0">
            <a:normAutofit/>
          </a:bodyPr>
          <a:lstStyle>
            <a:lvl1pPr algn="l">
              <a:defRPr sz="2250" b="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z="2250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374303" y="4939294"/>
            <a:ext cx="3067663" cy="357478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B1873A2-D93D-4A0E-B684-E905E95F0B0B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76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EE969A2-5029-44B4-98D3-0CD658CAAE18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28624" y="166056"/>
            <a:ext cx="8201026" cy="641842"/>
          </a:xfrm>
        </p:spPr>
        <p:txBody>
          <a:bodyPr/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28624" y="1244603"/>
            <a:ext cx="3810000" cy="4932363"/>
          </a:xfrm>
        </p:spPr>
        <p:txBody>
          <a:bodyPr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09063" y="1244603"/>
            <a:ext cx="3820587" cy="4932363"/>
          </a:xfrm>
        </p:spPr>
        <p:txBody>
          <a:bodyPr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z="10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auto"/>
            <a:r>
              <a:rPr lang="zh-CN" altLang="en-US" sz="10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126600" y="2750400"/>
            <a:ext cx="2916000" cy="716400"/>
          </a:xfrm>
        </p:spPr>
        <p:txBody>
          <a:bodyPr lIns="0" tIns="0" rIns="0" bIns="72000">
            <a:noAutofit/>
          </a:bodyPr>
          <a:lstStyle>
            <a:lvl1pPr>
              <a:defRPr sz="18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55600"/>
            <a:ext cx="7886700" cy="849600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295400" y="954088"/>
            <a:ext cx="6553200" cy="0"/>
          </a:xfrm>
          <a:prstGeom prst="line">
            <a:avLst/>
          </a:prstGeom>
          <a:ln>
            <a:solidFill>
              <a:srgbClr val="311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295400" y="2278063"/>
            <a:ext cx="6553200" cy="0"/>
          </a:xfrm>
          <a:prstGeom prst="line">
            <a:avLst/>
          </a:prstGeom>
          <a:ln>
            <a:solidFill>
              <a:srgbClr val="311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29300" y="165600"/>
            <a:ext cx="8199900" cy="640800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1360800" y="2415600"/>
            <a:ext cx="6255900" cy="3945600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77100" y="1040400"/>
            <a:ext cx="6571800" cy="117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5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auto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B1873A2-D93D-4A0E-B684-E905E95F0B0B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76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EE969A2-5029-44B4-98D3-0CD658CAAE18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747736" y="365125"/>
            <a:ext cx="886883" cy="6128440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487018" y="365125"/>
            <a:ext cx="7167584" cy="6128440"/>
          </a:xfrm>
        </p:spPr>
        <p:txBody>
          <a:bodyPr vert="eaVert"/>
          <a:lstStyle>
            <a:lvl1pPr>
              <a:defRPr sz="1800"/>
            </a:lvl1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48829" y="265113"/>
            <a:ext cx="8846344" cy="6361112"/>
          </a:xfrm>
        </p:spPr>
        <p:txBody>
          <a:bodyPr/>
          <a:lstStyle>
            <a:lvl1pPr>
              <a:defRPr sz="1800"/>
            </a:lvl1pPr>
            <a:lvl2pPr marL="257175" indent="-257175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33400" y="2707200"/>
            <a:ext cx="5678100" cy="14472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88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 bwMode="auto">
          <a:xfrm>
            <a:off x="6261840" y="1873094"/>
            <a:ext cx="1731500" cy="2251522"/>
          </a:xfrm>
          <a:custGeom>
            <a:avLst/>
            <a:gdLst>
              <a:gd name="connsiteX0" fmla="*/ 2085800 w 2308667"/>
              <a:gd name="connsiteY0" fmla="*/ 1971509 h 2251522"/>
              <a:gd name="connsiteX1" fmla="*/ 2114373 w 2308667"/>
              <a:gd name="connsiteY1" fmla="*/ 2085800 h 2251522"/>
              <a:gd name="connsiteX2" fmla="*/ 2228663 w 2308667"/>
              <a:gd name="connsiteY2" fmla="*/ 2085800 h 2251522"/>
              <a:gd name="connsiteX3" fmla="*/ 2142945 w 2308667"/>
              <a:gd name="connsiteY3" fmla="*/ 2137231 h 2251522"/>
              <a:gd name="connsiteX4" fmla="*/ 2171518 w 2308667"/>
              <a:gd name="connsiteY4" fmla="*/ 2251522 h 2251522"/>
              <a:gd name="connsiteX5" fmla="*/ 2085800 w 2308667"/>
              <a:gd name="connsiteY5" fmla="*/ 2194377 h 2251522"/>
              <a:gd name="connsiteX6" fmla="*/ 1977224 w 2308667"/>
              <a:gd name="connsiteY6" fmla="*/ 2251522 h 2251522"/>
              <a:gd name="connsiteX7" fmla="*/ 2028655 w 2308667"/>
              <a:gd name="connsiteY7" fmla="*/ 2137231 h 2251522"/>
              <a:gd name="connsiteX8" fmla="*/ 1920079 w 2308667"/>
              <a:gd name="connsiteY8" fmla="*/ 2085800 h 2251522"/>
              <a:gd name="connsiteX9" fmla="*/ 2028655 w 2308667"/>
              <a:gd name="connsiteY9" fmla="*/ 2085800 h 2251522"/>
              <a:gd name="connsiteX10" fmla="*/ 2114373 w 2308667"/>
              <a:gd name="connsiteY10" fmla="*/ 1222908 h 2251522"/>
              <a:gd name="connsiteX11" fmla="*/ 2171518 w 2308667"/>
              <a:gd name="connsiteY11" fmla="*/ 1388629 h 2251522"/>
              <a:gd name="connsiteX12" fmla="*/ 2308667 w 2308667"/>
              <a:gd name="connsiteY12" fmla="*/ 1388629 h 2251522"/>
              <a:gd name="connsiteX13" fmla="*/ 2200091 w 2308667"/>
              <a:gd name="connsiteY13" fmla="*/ 1474347 h 2251522"/>
              <a:gd name="connsiteX14" fmla="*/ 2228664 w 2308667"/>
              <a:gd name="connsiteY14" fmla="*/ 1611496 h 2251522"/>
              <a:gd name="connsiteX15" fmla="*/ 2114373 w 2308667"/>
              <a:gd name="connsiteY15" fmla="*/ 1531492 h 2251522"/>
              <a:gd name="connsiteX16" fmla="*/ 2005797 w 2308667"/>
              <a:gd name="connsiteY16" fmla="*/ 1611496 h 2251522"/>
              <a:gd name="connsiteX17" fmla="*/ 2028655 w 2308667"/>
              <a:gd name="connsiteY17" fmla="*/ 1474347 h 2251522"/>
              <a:gd name="connsiteX18" fmla="*/ 1920079 w 2308667"/>
              <a:gd name="connsiteY18" fmla="*/ 1388629 h 2251522"/>
              <a:gd name="connsiteX19" fmla="*/ 2057228 w 2308667"/>
              <a:gd name="connsiteY19" fmla="*/ 1388629 h 2251522"/>
              <a:gd name="connsiteX20" fmla="*/ 1862933 w 2308667"/>
              <a:gd name="connsiteY20" fmla="*/ 502878 h 2251522"/>
              <a:gd name="connsiteX21" fmla="*/ 1920078 w 2308667"/>
              <a:gd name="connsiteY21" fmla="*/ 697172 h 2251522"/>
              <a:gd name="connsiteX22" fmla="*/ 2085799 w 2308667"/>
              <a:gd name="connsiteY22" fmla="*/ 697172 h 2251522"/>
              <a:gd name="connsiteX23" fmla="*/ 1948651 w 2308667"/>
              <a:gd name="connsiteY23" fmla="*/ 805748 h 2251522"/>
              <a:gd name="connsiteX24" fmla="*/ 2005796 w 2308667"/>
              <a:gd name="connsiteY24" fmla="*/ 971469 h 2251522"/>
              <a:gd name="connsiteX25" fmla="*/ 1862933 w 2308667"/>
              <a:gd name="connsiteY25" fmla="*/ 862893 h 2251522"/>
              <a:gd name="connsiteX26" fmla="*/ 1697213 w 2308667"/>
              <a:gd name="connsiteY26" fmla="*/ 971469 h 2251522"/>
              <a:gd name="connsiteX27" fmla="*/ 1754358 w 2308667"/>
              <a:gd name="connsiteY27" fmla="*/ 805748 h 2251522"/>
              <a:gd name="connsiteX28" fmla="*/ 1611495 w 2308667"/>
              <a:gd name="connsiteY28" fmla="*/ 697172 h 2251522"/>
              <a:gd name="connsiteX29" fmla="*/ 1805788 w 2308667"/>
              <a:gd name="connsiteY29" fmla="*/ 697172 h 2251522"/>
              <a:gd name="connsiteX30" fmla="*/ 1280052 w 2308667"/>
              <a:gd name="connsiteY30" fmla="*/ 28571 h 2251522"/>
              <a:gd name="connsiteX31" fmla="*/ 1337197 w 2308667"/>
              <a:gd name="connsiteY31" fmla="*/ 251438 h 2251522"/>
              <a:gd name="connsiteX32" fmla="*/ 1560063 w 2308667"/>
              <a:gd name="connsiteY32" fmla="*/ 251438 h 2251522"/>
              <a:gd name="connsiteX33" fmla="*/ 1388628 w 2308667"/>
              <a:gd name="connsiteY33" fmla="*/ 360015 h 2251522"/>
              <a:gd name="connsiteX34" fmla="*/ 1445773 w 2308667"/>
              <a:gd name="connsiteY34" fmla="*/ 582882 h 2251522"/>
              <a:gd name="connsiteX35" fmla="*/ 1280052 w 2308667"/>
              <a:gd name="connsiteY35" fmla="*/ 445733 h 2251522"/>
              <a:gd name="connsiteX36" fmla="*/ 1085759 w 2308667"/>
              <a:gd name="connsiteY36" fmla="*/ 582882 h 2251522"/>
              <a:gd name="connsiteX37" fmla="*/ 1171477 w 2308667"/>
              <a:gd name="connsiteY37" fmla="*/ 360015 h 2251522"/>
              <a:gd name="connsiteX38" fmla="*/ 971469 w 2308667"/>
              <a:gd name="connsiteY38" fmla="*/ 251438 h 2251522"/>
              <a:gd name="connsiteX39" fmla="*/ 1194335 w 2308667"/>
              <a:gd name="connsiteY39" fmla="*/ 251438 h 2251522"/>
              <a:gd name="connsiteX40" fmla="*/ 331441 w 2308667"/>
              <a:gd name="connsiteY40" fmla="*/ 0 h 2251522"/>
              <a:gd name="connsiteX41" fmla="*/ 417159 w 2308667"/>
              <a:gd name="connsiteY41" fmla="*/ 222866 h 2251522"/>
              <a:gd name="connsiteX42" fmla="*/ 668597 w 2308667"/>
              <a:gd name="connsiteY42" fmla="*/ 222866 h 2251522"/>
              <a:gd name="connsiteX43" fmla="*/ 474304 w 2308667"/>
              <a:gd name="connsiteY43" fmla="*/ 388588 h 2251522"/>
              <a:gd name="connsiteX44" fmla="*/ 531449 w 2308667"/>
              <a:gd name="connsiteY44" fmla="*/ 640027 h 2251522"/>
              <a:gd name="connsiteX45" fmla="*/ 331441 w 2308667"/>
              <a:gd name="connsiteY45" fmla="*/ 474306 h 2251522"/>
              <a:gd name="connsiteX46" fmla="*/ 137148 w 2308667"/>
              <a:gd name="connsiteY46" fmla="*/ 640027 h 2251522"/>
              <a:gd name="connsiteX47" fmla="*/ 194293 w 2308667"/>
              <a:gd name="connsiteY47" fmla="*/ 388588 h 2251522"/>
              <a:gd name="connsiteX48" fmla="*/ 0 w 2308667"/>
              <a:gd name="connsiteY48" fmla="*/ 222866 h 2251522"/>
              <a:gd name="connsiteX49" fmla="*/ 251438 w 2308667"/>
              <a:gd name="connsiteY49" fmla="*/ 222866 h 22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8667" h="2251522">
                <a:moveTo>
                  <a:pt x="2085800" y="1971509"/>
                </a:moveTo>
                <a:lnTo>
                  <a:pt x="2114373" y="2085800"/>
                </a:lnTo>
                <a:lnTo>
                  <a:pt x="2228663" y="2085800"/>
                </a:lnTo>
                <a:lnTo>
                  <a:pt x="2142945" y="2137231"/>
                </a:lnTo>
                <a:lnTo>
                  <a:pt x="2171518" y="2251522"/>
                </a:lnTo>
                <a:lnTo>
                  <a:pt x="2085800" y="2194377"/>
                </a:lnTo>
                <a:lnTo>
                  <a:pt x="1977224" y="2251522"/>
                </a:lnTo>
                <a:lnTo>
                  <a:pt x="2028655" y="2137231"/>
                </a:lnTo>
                <a:lnTo>
                  <a:pt x="1920079" y="2085800"/>
                </a:lnTo>
                <a:lnTo>
                  <a:pt x="2028655" y="2085800"/>
                </a:lnTo>
                <a:close/>
                <a:moveTo>
                  <a:pt x="2114373" y="1222908"/>
                </a:moveTo>
                <a:lnTo>
                  <a:pt x="2171518" y="1388629"/>
                </a:lnTo>
                <a:lnTo>
                  <a:pt x="2308667" y="1388629"/>
                </a:lnTo>
                <a:lnTo>
                  <a:pt x="2200091" y="1474347"/>
                </a:lnTo>
                <a:lnTo>
                  <a:pt x="2228664" y="1611496"/>
                </a:lnTo>
                <a:lnTo>
                  <a:pt x="2114373" y="1531492"/>
                </a:lnTo>
                <a:lnTo>
                  <a:pt x="2005797" y="1611496"/>
                </a:lnTo>
                <a:lnTo>
                  <a:pt x="2028655" y="1474347"/>
                </a:lnTo>
                <a:lnTo>
                  <a:pt x="1920079" y="1388629"/>
                </a:lnTo>
                <a:lnTo>
                  <a:pt x="2057228" y="1388629"/>
                </a:lnTo>
                <a:close/>
                <a:moveTo>
                  <a:pt x="1862933" y="502878"/>
                </a:moveTo>
                <a:lnTo>
                  <a:pt x="1920078" y="697172"/>
                </a:lnTo>
                <a:lnTo>
                  <a:pt x="2085799" y="697172"/>
                </a:lnTo>
                <a:lnTo>
                  <a:pt x="1948651" y="805748"/>
                </a:lnTo>
                <a:lnTo>
                  <a:pt x="2005796" y="971469"/>
                </a:lnTo>
                <a:lnTo>
                  <a:pt x="1862933" y="862893"/>
                </a:lnTo>
                <a:lnTo>
                  <a:pt x="1697213" y="971469"/>
                </a:lnTo>
                <a:lnTo>
                  <a:pt x="1754358" y="805748"/>
                </a:lnTo>
                <a:lnTo>
                  <a:pt x="1611495" y="697172"/>
                </a:lnTo>
                <a:lnTo>
                  <a:pt x="1805788" y="697172"/>
                </a:lnTo>
                <a:close/>
                <a:moveTo>
                  <a:pt x="1280052" y="28571"/>
                </a:moveTo>
                <a:lnTo>
                  <a:pt x="1337197" y="251438"/>
                </a:lnTo>
                <a:lnTo>
                  <a:pt x="1560063" y="251438"/>
                </a:lnTo>
                <a:lnTo>
                  <a:pt x="1388628" y="360015"/>
                </a:lnTo>
                <a:lnTo>
                  <a:pt x="1445773" y="582882"/>
                </a:lnTo>
                <a:lnTo>
                  <a:pt x="1280052" y="445733"/>
                </a:lnTo>
                <a:lnTo>
                  <a:pt x="1085759" y="582882"/>
                </a:lnTo>
                <a:lnTo>
                  <a:pt x="1171477" y="360015"/>
                </a:lnTo>
                <a:lnTo>
                  <a:pt x="971469" y="251438"/>
                </a:lnTo>
                <a:lnTo>
                  <a:pt x="1194335" y="251438"/>
                </a:lnTo>
                <a:close/>
                <a:moveTo>
                  <a:pt x="331441" y="0"/>
                </a:moveTo>
                <a:lnTo>
                  <a:pt x="417159" y="222866"/>
                </a:lnTo>
                <a:lnTo>
                  <a:pt x="668597" y="222866"/>
                </a:lnTo>
                <a:lnTo>
                  <a:pt x="474304" y="388588"/>
                </a:lnTo>
                <a:lnTo>
                  <a:pt x="531449" y="640027"/>
                </a:lnTo>
                <a:lnTo>
                  <a:pt x="331441" y="474306"/>
                </a:lnTo>
                <a:lnTo>
                  <a:pt x="137148" y="640027"/>
                </a:lnTo>
                <a:lnTo>
                  <a:pt x="194293" y="388588"/>
                </a:lnTo>
                <a:lnTo>
                  <a:pt x="0" y="222866"/>
                </a:lnTo>
                <a:lnTo>
                  <a:pt x="251438" y="2228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 userDrawn="1"/>
        </p:nvSpPr>
        <p:spPr bwMode="auto">
          <a:xfrm flipH="1" flipV="1">
            <a:off x="1150660" y="2733382"/>
            <a:ext cx="1731500" cy="2251522"/>
          </a:xfrm>
          <a:custGeom>
            <a:avLst/>
            <a:gdLst>
              <a:gd name="connsiteX0" fmla="*/ 1445773 w 2308667"/>
              <a:gd name="connsiteY0" fmla="*/ 582881 h 2251522"/>
              <a:gd name="connsiteX1" fmla="*/ 1280052 w 2308667"/>
              <a:gd name="connsiteY1" fmla="*/ 445732 h 2251522"/>
              <a:gd name="connsiteX2" fmla="*/ 1085759 w 2308667"/>
              <a:gd name="connsiteY2" fmla="*/ 582881 h 2251522"/>
              <a:gd name="connsiteX3" fmla="*/ 1171477 w 2308667"/>
              <a:gd name="connsiteY3" fmla="*/ 360014 h 2251522"/>
              <a:gd name="connsiteX4" fmla="*/ 971469 w 2308667"/>
              <a:gd name="connsiteY4" fmla="*/ 251438 h 2251522"/>
              <a:gd name="connsiteX5" fmla="*/ 1194335 w 2308667"/>
              <a:gd name="connsiteY5" fmla="*/ 251438 h 2251522"/>
              <a:gd name="connsiteX6" fmla="*/ 1280052 w 2308667"/>
              <a:gd name="connsiteY6" fmla="*/ 28570 h 2251522"/>
              <a:gd name="connsiteX7" fmla="*/ 1337197 w 2308667"/>
              <a:gd name="connsiteY7" fmla="*/ 251438 h 2251522"/>
              <a:gd name="connsiteX8" fmla="*/ 1560063 w 2308667"/>
              <a:gd name="connsiteY8" fmla="*/ 251438 h 2251522"/>
              <a:gd name="connsiteX9" fmla="*/ 1388628 w 2308667"/>
              <a:gd name="connsiteY9" fmla="*/ 360014 h 2251522"/>
              <a:gd name="connsiteX10" fmla="*/ 531449 w 2308667"/>
              <a:gd name="connsiteY10" fmla="*/ 640027 h 2251522"/>
              <a:gd name="connsiteX11" fmla="*/ 331441 w 2308667"/>
              <a:gd name="connsiteY11" fmla="*/ 474306 h 2251522"/>
              <a:gd name="connsiteX12" fmla="*/ 137148 w 2308667"/>
              <a:gd name="connsiteY12" fmla="*/ 640027 h 2251522"/>
              <a:gd name="connsiteX13" fmla="*/ 194293 w 2308667"/>
              <a:gd name="connsiteY13" fmla="*/ 388588 h 2251522"/>
              <a:gd name="connsiteX14" fmla="*/ 0 w 2308667"/>
              <a:gd name="connsiteY14" fmla="*/ 222867 h 2251522"/>
              <a:gd name="connsiteX15" fmla="*/ 251438 w 2308667"/>
              <a:gd name="connsiteY15" fmla="*/ 222867 h 2251522"/>
              <a:gd name="connsiteX16" fmla="*/ 331441 w 2308667"/>
              <a:gd name="connsiteY16" fmla="*/ 0 h 2251522"/>
              <a:gd name="connsiteX17" fmla="*/ 417159 w 2308667"/>
              <a:gd name="connsiteY17" fmla="*/ 222867 h 2251522"/>
              <a:gd name="connsiteX18" fmla="*/ 668597 w 2308667"/>
              <a:gd name="connsiteY18" fmla="*/ 222867 h 2251522"/>
              <a:gd name="connsiteX19" fmla="*/ 474304 w 2308667"/>
              <a:gd name="connsiteY19" fmla="*/ 388588 h 2251522"/>
              <a:gd name="connsiteX20" fmla="*/ 2005796 w 2308667"/>
              <a:gd name="connsiteY20" fmla="*/ 971469 h 2251522"/>
              <a:gd name="connsiteX21" fmla="*/ 1862933 w 2308667"/>
              <a:gd name="connsiteY21" fmla="*/ 862893 h 2251522"/>
              <a:gd name="connsiteX22" fmla="*/ 1697213 w 2308667"/>
              <a:gd name="connsiteY22" fmla="*/ 971469 h 2251522"/>
              <a:gd name="connsiteX23" fmla="*/ 1754358 w 2308667"/>
              <a:gd name="connsiteY23" fmla="*/ 805748 h 2251522"/>
              <a:gd name="connsiteX24" fmla="*/ 1611495 w 2308667"/>
              <a:gd name="connsiteY24" fmla="*/ 697172 h 2251522"/>
              <a:gd name="connsiteX25" fmla="*/ 1805788 w 2308667"/>
              <a:gd name="connsiteY25" fmla="*/ 697172 h 2251522"/>
              <a:gd name="connsiteX26" fmla="*/ 1862933 w 2308667"/>
              <a:gd name="connsiteY26" fmla="*/ 502878 h 2251522"/>
              <a:gd name="connsiteX27" fmla="*/ 1920078 w 2308667"/>
              <a:gd name="connsiteY27" fmla="*/ 697172 h 2251522"/>
              <a:gd name="connsiteX28" fmla="*/ 2085799 w 2308667"/>
              <a:gd name="connsiteY28" fmla="*/ 697172 h 2251522"/>
              <a:gd name="connsiteX29" fmla="*/ 1948651 w 2308667"/>
              <a:gd name="connsiteY29" fmla="*/ 805748 h 2251522"/>
              <a:gd name="connsiteX30" fmla="*/ 2228664 w 2308667"/>
              <a:gd name="connsiteY30" fmla="*/ 1611495 h 2251522"/>
              <a:gd name="connsiteX31" fmla="*/ 2114373 w 2308667"/>
              <a:gd name="connsiteY31" fmla="*/ 1531492 h 2251522"/>
              <a:gd name="connsiteX32" fmla="*/ 2005797 w 2308667"/>
              <a:gd name="connsiteY32" fmla="*/ 1611495 h 2251522"/>
              <a:gd name="connsiteX33" fmla="*/ 2028655 w 2308667"/>
              <a:gd name="connsiteY33" fmla="*/ 1474346 h 2251522"/>
              <a:gd name="connsiteX34" fmla="*/ 1920079 w 2308667"/>
              <a:gd name="connsiteY34" fmla="*/ 1388628 h 2251522"/>
              <a:gd name="connsiteX35" fmla="*/ 2057228 w 2308667"/>
              <a:gd name="connsiteY35" fmla="*/ 1388628 h 2251522"/>
              <a:gd name="connsiteX36" fmla="*/ 2114373 w 2308667"/>
              <a:gd name="connsiteY36" fmla="*/ 1222907 h 2251522"/>
              <a:gd name="connsiteX37" fmla="*/ 2171518 w 2308667"/>
              <a:gd name="connsiteY37" fmla="*/ 1388628 h 2251522"/>
              <a:gd name="connsiteX38" fmla="*/ 2308667 w 2308667"/>
              <a:gd name="connsiteY38" fmla="*/ 1388628 h 2251522"/>
              <a:gd name="connsiteX39" fmla="*/ 2200091 w 2308667"/>
              <a:gd name="connsiteY39" fmla="*/ 1474346 h 2251522"/>
              <a:gd name="connsiteX40" fmla="*/ 2171519 w 2308667"/>
              <a:gd name="connsiteY40" fmla="*/ 2251522 h 2251522"/>
              <a:gd name="connsiteX41" fmla="*/ 2085801 w 2308667"/>
              <a:gd name="connsiteY41" fmla="*/ 2194377 h 2251522"/>
              <a:gd name="connsiteX42" fmla="*/ 1977225 w 2308667"/>
              <a:gd name="connsiteY42" fmla="*/ 2251522 h 2251522"/>
              <a:gd name="connsiteX43" fmla="*/ 2028656 w 2308667"/>
              <a:gd name="connsiteY43" fmla="*/ 2137231 h 2251522"/>
              <a:gd name="connsiteX44" fmla="*/ 1920080 w 2308667"/>
              <a:gd name="connsiteY44" fmla="*/ 2085800 h 2251522"/>
              <a:gd name="connsiteX45" fmla="*/ 2028656 w 2308667"/>
              <a:gd name="connsiteY45" fmla="*/ 2085800 h 2251522"/>
              <a:gd name="connsiteX46" fmla="*/ 2085801 w 2308667"/>
              <a:gd name="connsiteY46" fmla="*/ 1971509 h 2251522"/>
              <a:gd name="connsiteX47" fmla="*/ 2114374 w 2308667"/>
              <a:gd name="connsiteY47" fmla="*/ 2085800 h 2251522"/>
              <a:gd name="connsiteX48" fmla="*/ 2228664 w 2308667"/>
              <a:gd name="connsiteY48" fmla="*/ 2085800 h 2251522"/>
              <a:gd name="connsiteX49" fmla="*/ 2142946 w 2308667"/>
              <a:gd name="connsiteY49" fmla="*/ 2137231 h 225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8667" h="2251522">
                <a:moveTo>
                  <a:pt x="1445773" y="582881"/>
                </a:moveTo>
                <a:lnTo>
                  <a:pt x="1280052" y="445732"/>
                </a:lnTo>
                <a:lnTo>
                  <a:pt x="1085759" y="582881"/>
                </a:lnTo>
                <a:lnTo>
                  <a:pt x="1171477" y="360014"/>
                </a:lnTo>
                <a:lnTo>
                  <a:pt x="971469" y="251438"/>
                </a:lnTo>
                <a:lnTo>
                  <a:pt x="1194335" y="251438"/>
                </a:lnTo>
                <a:lnTo>
                  <a:pt x="1280052" y="28570"/>
                </a:lnTo>
                <a:lnTo>
                  <a:pt x="1337197" y="251438"/>
                </a:lnTo>
                <a:lnTo>
                  <a:pt x="1560063" y="251438"/>
                </a:lnTo>
                <a:lnTo>
                  <a:pt x="1388628" y="360014"/>
                </a:lnTo>
                <a:close/>
                <a:moveTo>
                  <a:pt x="531449" y="640027"/>
                </a:moveTo>
                <a:lnTo>
                  <a:pt x="331441" y="474306"/>
                </a:lnTo>
                <a:lnTo>
                  <a:pt x="137148" y="640027"/>
                </a:lnTo>
                <a:lnTo>
                  <a:pt x="194293" y="388588"/>
                </a:lnTo>
                <a:lnTo>
                  <a:pt x="0" y="222867"/>
                </a:lnTo>
                <a:lnTo>
                  <a:pt x="251438" y="222867"/>
                </a:lnTo>
                <a:lnTo>
                  <a:pt x="331441" y="0"/>
                </a:lnTo>
                <a:lnTo>
                  <a:pt x="417159" y="222867"/>
                </a:lnTo>
                <a:lnTo>
                  <a:pt x="668597" y="222867"/>
                </a:lnTo>
                <a:lnTo>
                  <a:pt x="474304" y="388588"/>
                </a:lnTo>
                <a:close/>
                <a:moveTo>
                  <a:pt x="2005796" y="971469"/>
                </a:moveTo>
                <a:lnTo>
                  <a:pt x="1862933" y="862893"/>
                </a:lnTo>
                <a:lnTo>
                  <a:pt x="1697213" y="971469"/>
                </a:lnTo>
                <a:lnTo>
                  <a:pt x="1754358" y="805748"/>
                </a:lnTo>
                <a:lnTo>
                  <a:pt x="1611495" y="697172"/>
                </a:lnTo>
                <a:lnTo>
                  <a:pt x="1805788" y="697172"/>
                </a:lnTo>
                <a:lnTo>
                  <a:pt x="1862933" y="502878"/>
                </a:lnTo>
                <a:lnTo>
                  <a:pt x="1920078" y="697172"/>
                </a:lnTo>
                <a:lnTo>
                  <a:pt x="2085799" y="697172"/>
                </a:lnTo>
                <a:lnTo>
                  <a:pt x="1948651" y="805748"/>
                </a:lnTo>
                <a:close/>
                <a:moveTo>
                  <a:pt x="2228664" y="1611495"/>
                </a:moveTo>
                <a:lnTo>
                  <a:pt x="2114373" y="1531492"/>
                </a:lnTo>
                <a:lnTo>
                  <a:pt x="2005797" y="1611495"/>
                </a:lnTo>
                <a:lnTo>
                  <a:pt x="2028655" y="1474346"/>
                </a:lnTo>
                <a:lnTo>
                  <a:pt x="1920079" y="1388628"/>
                </a:lnTo>
                <a:lnTo>
                  <a:pt x="2057228" y="1388628"/>
                </a:lnTo>
                <a:lnTo>
                  <a:pt x="2114373" y="1222907"/>
                </a:lnTo>
                <a:lnTo>
                  <a:pt x="2171518" y="1388628"/>
                </a:lnTo>
                <a:lnTo>
                  <a:pt x="2308667" y="1388628"/>
                </a:lnTo>
                <a:lnTo>
                  <a:pt x="2200091" y="1474346"/>
                </a:lnTo>
                <a:close/>
                <a:moveTo>
                  <a:pt x="2171519" y="2251522"/>
                </a:moveTo>
                <a:lnTo>
                  <a:pt x="2085801" y="2194377"/>
                </a:lnTo>
                <a:lnTo>
                  <a:pt x="1977225" y="2251522"/>
                </a:lnTo>
                <a:lnTo>
                  <a:pt x="2028656" y="2137231"/>
                </a:lnTo>
                <a:lnTo>
                  <a:pt x="1920080" y="2085800"/>
                </a:lnTo>
                <a:lnTo>
                  <a:pt x="2028656" y="2085800"/>
                </a:lnTo>
                <a:lnTo>
                  <a:pt x="2085801" y="1971509"/>
                </a:lnTo>
                <a:lnTo>
                  <a:pt x="2114374" y="2085800"/>
                </a:lnTo>
                <a:lnTo>
                  <a:pt x="2228664" y="2085800"/>
                </a:lnTo>
                <a:lnTo>
                  <a:pt x="2142946" y="21372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/>
          </a:bodyPr>
          <a:lstStyle/>
          <a:p>
            <a:endParaRPr lang="zh-CN" altLang="en-US" sz="1350"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CD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7800" cy="5403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image" Target="../media/image7.jpeg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13" Type="http://schemas.openxmlformats.org/officeDocument/2006/relationships/image" Target="../media/image7.jpeg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54001"/>
            <a:ext cx="7886700" cy="8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CB0D-DA75-4A44-9D7A-29EE84664F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98F0-5E6D-4DE2-9C7C-92F6DC577A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200"/>
        </a:spcBef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005" indent="-342900" algn="just" defTabSz="914400" rtl="0" eaLnBrk="1" latinLnBrk="0" hangingPunct="1">
        <a:lnSpc>
          <a:spcPct val="120000"/>
        </a:lnSpc>
        <a:spcBef>
          <a:spcPts val="6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18"/>
          <p:cNvGrpSpPr/>
          <p:nvPr/>
        </p:nvGrpSpPr>
        <p:grpSpPr>
          <a:xfrm>
            <a:off x="296863" y="620713"/>
            <a:ext cx="1025525" cy="935037"/>
            <a:chOff x="0" y="0"/>
            <a:chExt cx="2155" cy="1471"/>
          </a:xfrm>
        </p:grpSpPr>
        <p:sp>
          <p:nvSpPr>
            <p:cNvPr id="20" name="矩形 19"/>
            <p:cNvSpPr/>
            <p:nvPr/>
          </p:nvSpPr>
          <p:spPr>
            <a:xfrm rot="4080000">
              <a:off x="901" y="1013"/>
              <a:ext cx="452" cy="453"/>
            </a:xfrm>
            <a:prstGeom prst="rect">
              <a:avLst/>
            </a:prstGeom>
            <a:solidFill>
              <a:srgbClr val="C7EDE9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21" name="矩形 20"/>
            <p:cNvSpPr/>
            <p:nvPr/>
          </p:nvSpPr>
          <p:spPr>
            <a:xfrm rot="900000">
              <a:off x="1587" y="0"/>
              <a:ext cx="568" cy="567"/>
            </a:xfrm>
            <a:prstGeom prst="rect">
              <a:avLst/>
            </a:prstGeom>
            <a:solidFill>
              <a:srgbClr val="AFD7ED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  <p:sp>
          <p:nvSpPr>
            <p:cNvPr id="22" name="矩形 21"/>
            <p:cNvSpPr/>
            <p:nvPr/>
          </p:nvSpPr>
          <p:spPr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100000"/>
              </a:srgbClr>
            </a:solidFill>
            <a:ln w="9525">
              <a:noFill/>
              <a:miter/>
            </a:ln>
          </p:spPr>
          <p:txBody>
            <a:bodyPr/>
            <a:lstStyle/>
            <a:p>
              <a:pPr fontAlgn="base"/>
              <a:endParaRPr lang="zh-CN" altLang="en-US" sz="1015" strike="noStrike" noProof="1"/>
            </a:p>
          </p:txBody>
        </p:sp>
      </p:grpSp>
      <p:sp>
        <p:nvSpPr>
          <p:cNvPr id="3078" name="Rectangle 8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9096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z="1350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z="1350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z="1350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 sz="105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 fontAlgn="base"/>
            <a:fld id="{DD7FE579-B3DF-42A1-B7CD-62EFD10FD0C1}" type="datetimeFigureOut">
              <a:rPr lang="zh-CN" altLang="en-US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>
              <a:defRPr sz="105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 fontAlgn="base"/>
            <a:endParaRPr lang="zh-CN" altLang="zh-CN" strike="noStrike" noProof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>
              <a:defRPr sz="105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pPr fontAlgn="base"/>
            <a:fld id="{584D9663-5B62-42D8-8388-27C3B13283E2}" type="slidenum">
              <a:rPr lang="zh-CN" altLang="zh-CN" sz="1050" strike="noStrike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</a:fld>
            <a:endParaRPr lang="zh-CN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57175" indent="-25654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685800" indent="-34226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942975" indent="-25654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285875" indent="-25654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1628775" indent="-25654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Documents and Settings\Administrator\桌面\34.jpg"/>
          <p:cNvPicPr>
            <a:picLocks noChangeAspect="1"/>
          </p:cNvPicPr>
          <p:nvPr/>
        </p:nvPicPr>
        <p:blipFill>
          <a:blip r:embed="rId11"/>
          <a:srcRect l="39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468313" y="501650"/>
            <a:ext cx="8218487" cy="711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468313" y="1323975"/>
            <a:ext cx="8218487" cy="38814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5D134FA-8529-4F44-A0D6-2FF13076CAD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8155D8B-83CE-4EA9-87FE-F833E9B7CC1C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80000"/>
        <a:buFont typeface="Wingdings" panose="05000000000000000000" pitchFamily="2" charset="2"/>
        <a:buChar char="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02005" indent="-342900" algn="l" defTabSz="71755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717550" algn="l"/>
        </a:tabLst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C:\Documents and Settings\Administrator\桌面\34.jpg"/>
          <p:cNvPicPr>
            <a:picLocks noChangeAspect="1"/>
          </p:cNvPicPr>
          <p:nvPr userDrawn="1"/>
        </p:nvPicPr>
        <p:blipFill>
          <a:blip r:embed="rId13"/>
          <a:srcRect l="39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fontAlgn="base"/>
            <a:fld id="{25FB79DA-999E-4315-BD33-AA438E24AA37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时尚中黑简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时尚中黑简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时尚中黑简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时尚中黑简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时尚中黑简体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602E04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28625" y="1120775"/>
            <a:ext cx="8201025" cy="517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z="1350" strike="noStrike" noProof="1" dirty="0" smtClean="0"/>
              <a:t>第四级</a:t>
            </a:r>
            <a:endParaRPr lang="zh-CN" altLang="en-US" strike="noStrike" noProof="1" dirty="0" smtClean="0"/>
          </a:p>
          <a:p>
            <a:pPr lvl="5" fontAlgn="auto"/>
            <a:r>
              <a:rPr lang="zh-CN" altLang="en-US" sz="1350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28625" y="166688"/>
            <a:ext cx="8201025" cy="6413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base"/>
            <a:fld id="{7B1873A2-D93D-4A0E-B684-E905E95F0B0B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769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769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base"/>
            <a:fld id="{0EE969A2-5029-44B4-98D3-0CD658CAAE1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1780" indent="-271145" algn="just" defTabSz="51435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ebdings" panose="05030102010509060703" pitchFamily="18" charset="2"/>
        <a:buChar char="Ù"/>
        <a:defRPr lang="zh-CN" altLang="en-US" sz="18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just" defTabSz="51435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None/>
        <a:defRPr sz="15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8330" y="848995"/>
            <a:ext cx="5056505" cy="21831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00CC"/>
                </a:solidFill>
              </a:rPr>
              <a:t>我的职业发展还有什么可能？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54798" y="3257868"/>
            <a:ext cx="3820954" cy="812483"/>
          </a:xfrm>
        </p:spPr>
        <p:txBody>
          <a:bodyPr/>
          <a:lstStyle/>
          <a:p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</a:rPr>
              <a:t>——条条大道通罗马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获取途径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16150" y="1408430"/>
            <a:ext cx="588200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sz="3200" b="1" u="none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3、以专业为主，查看开设学</a:t>
            </a:r>
            <a:r>
              <a:rPr lang="zh-CN" sz="3200" b="1" u="none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</a:t>
            </a:r>
            <a:endParaRPr lang="zh-CN" sz="3200" b="1" u="none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655" y="3934460"/>
            <a:ext cx="7329170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 fontAlgn="auto"/>
            <a:r>
              <a:rPr lang="en-US" altLang="zh-CN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中国教育在线</a:t>
            </a:r>
            <a:r>
              <a:rPr lang="en-US" altLang="zh-CN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http://www.eol.cn/html/g/benkezy.shtml</a:t>
            </a:r>
            <a:endParaRPr lang="en-US" altLang="zh-CN" sz="2800" b="0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7655" y="2654935"/>
            <a:ext cx="681736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搜狐大学信息库</a:t>
            </a:r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http://daxue.learning.sohu.com/major/</a:t>
            </a:r>
            <a:endParaRPr lang="en-US" altLang="zh-CN" sz="28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Text Box 4"/>
          <p:cNvSpPr txBox="1"/>
          <p:nvPr/>
        </p:nvSpPr>
        <p:spPr>
          <a:xfrm rot="19468082">
            <a:off x="1588" y="1065213"/>
            <a:ext cx="2217420" cy="701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 fontAlgn="base"/>
            <a:r>
              <a:rPr lang="zh-CN" altLang="en-US" sz="4000" b="1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+mn-ea"/>
                <a:sym typeface="+mn-ea"/>
              </a:rPr>
              <a:t>课堂总结</a:t>
            </a:r>
            <a:endParaRPr lang="zh-CN" altLang="en-US" sz="4000" b="1" strike="noStrike" noProof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32771" name="文本框 99"/>
          <p:cNvSpPr txBox="1"/>
          <p:nvPr/>
        </p:nvSpPr>
        <p:spPr>
          <a:xfrm>
            <a:off x="647700" y="2459355"/>
            <a:ext cx="784860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通过这节的学习让我们知道了：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（1）通往理想/目标的途径_________________________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（2）高考成绩不理想时，我们可以怎么办？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（3）我们可以通过哪些途径或渠道了解学校/专业信息？ 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布置作业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3794" name="Rectangle 4"/>
          <p:cNvSpPr/>
          <p:nvPr/>
        </p:nvSpPr>
        <p:spPr>
          <a:xfrm>
            <a:off x="1430655" y="2622550"/>
            <a:ext cx="611060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查询某一所学校的专业类别以及近三年录取分数线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补充拓展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0430" y="1919605"/>
            <a:ext cx="7856220" cy="2834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0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个人在很小的时候看到了一本书，这本书详细介绍了什么是完美的爱情，书里说他会遇到一个穿着绿鞋子的女孩，两个人牵手，幸福地在雨中漫步，于是他努力寻找这个穿绿鞋子的女孩。可是他环游世界的过程中发现，这个穿着绿鞋子的完美女孩却始终没有出现。为了这个女孩，他拒绝了很多他认为很好的人，因为每一次他低下头看她们脚下鞋子的时候，没有一个人是穿着绿色鞋子的。经过辛辛苦苦地寻找，直到最后他变成一个驼背的老人，他依然没有找到那个穿着绿鞋子的女孩，最后一个人孤独终老。这时一个声音说：如果你真的喜欢一个人的话，你为什么不送给这个人一双绿鞋子呢？</a:t>
            </a:r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8235" y="970280"/>
            <a:ext cx="30276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绿鞋子的故事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702945" y="4754245"/>
            <a:ext cx="6646545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zh-CN" altLang="en-US" sz="20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启示：当我们走在人生前进道路上的时候，解决问题的方法可以是多种多样的，如果能换一个角度思考问题的话，前面可能就是一片海阔天空。</a:t>
            </a:r>
            <a:endParaRPr lang="zh-CN" altLang="en-US" sz="2000" b="1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18372" y="2090737"/>
            <a:ext cx="5132547" cy="1471137"/>
          </a:xfrm>
          <a:prstGeom prst="rect">
            <a:avLst/>
          </a:prstGeom>
          <a:effectLst>
            <a:glow rad="139700">
              <a:srgbClr val="00AEEF">
                <a:satMod val="175000"/>
                <a:alpha val="40000"/>
              </a:srgbClr>
            </a:glow>
          </a:effectLst>
        </p:spPr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85368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zh-CN" altLang="en-US" sz="8625" strike="noStrike" noProof="1" dirty="0">
                <a:latin typeface="华文中宋" panose="02010600040101010101" charset="-122"/>
                <a:ea typeface="华文中宋" panose="02010600040101010101" charset="-122"/>
                <a:cs typeface="+mj-cs"/>
              </a:rPr>
              <a:t>谢谢！</a:t>
            </a:r>
            <a:endParaRPr lang="zh-CN" altLang="en-US" sz="8625" strike="noStrike" noProof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/>
        </p:nvSpPr>
        <p:spPr>
          <a:xfrm>
            <a:off x="1687195" y="439420"/>
            <a:ext cx="131826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/>
          <a:p>
            <a:pPr lvl="0" indent="0" algn="ctr"/>
            <a:r>
              <a:rPr lang="zh-CN" altLang="zh-CN" sz="4000" b="1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zh-CN" sz="4000" b="1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12875" y="1336675"/>
            <a:ext cx="6383655" cy="4735830"/>
            <a:chOff x="2701" y="1339"/>
            <a:chExt cx="11894" cy="8730"/>
          </a:xfrm>
        </p:grpSpPr>
        <p:sp>
          <p:nvSpPr>
            <p:cNvPr id="8" name="流程图: 过程 7"/>
            <p:cNvSpPr/>
            <p:nvPr/>
          </p:nvSpPr>
          <p:spPr>
            <a:xfrm>
              <a:off x="2701" y="4310"/>
              <a:ext cx="4978" cy="1703"/>
            </a:xfrm>
            <a:prstGeom prst="flowChartProcess">
              <a:avLst/>
            </a:prstGeom>
            <a:solidFill>
              <a:srgbClr val="E85476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r>
                <a:rPr lang="zh-CN" altLang="en-US" sz="2400" dirty="0">
                  <a:solidFill>
                    <a:schemeClr val="bg1"/>
                  </a:solidFill>
                  <a:sym typeface="+mn-ea"/>
                </a:rPr>
                <a:t>《我的职业发展还有什么可能？》</a:t>
              </a:r>
              <a:endParaRPr lang="zh-CN" altLang="en-US" sz="2400" strike="noStrike" noProof="1" dirty="0">
                <a:solidFill>
                  <a:schemeClr val="bg1"/>
                </a:solidFill>
                <a:sym typeface="+mn-ea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772" y="1339"/>
              <a:ext cx="4823" cy="8730"/>
              <a:chOff x="9772" y="1339"/>
              <a:chExt cx="4823" cy="8730"/>
            </a:xfrm>
          </p:grpSpPr>
          <p:sp>
            <p:nvSpPr>
              <p:cNvPr id="11" name="流程图: 过程 10"/>
              <p:cNvSpPr/>
              <p:nvPr/>
            </p:nvSpPr>
            <p:spPr>
              <a:xfrm>
                <a:off x="9777" y="1339"/>
                <a:ext cx="4794" cy="830"/>
              </a:xfrm>
              <a:prstGeom prst="flowChartProcess">
                <a:avLst/>
              </a:prstGeom>
              <a:solidFill>
                <a:srgbClr val="FDCF0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zh-CN" sz="2000" b="1" strike="noStrike" noProof="1"/>
                  <a:t>一、问题导入</a:t>
                </a:r>
                <a:endParaRPr lang="zh-CN" altLang="zh-CN" sz="2000" b="1" strike="noStrike" noProof="1"/>
              </a:p>
            </p:txBody>
          </p:sp>
          <p:sp>
            <p:nvSpPr>
              <p:cNvPr id="12" name="流程图: 过程 11"/>
              <p:cNvSpPr/>
              <p:nvPr/>
            </p:nvSpPr>
            <p:spPr>
              <a:xfrm>
                <a:off x="9777" y="2469"/>
                <a:ext cx="4789" cy="830"/>
              </a:xfrm>
              <a:prstGeom prst="flowChartProcess">
                <a:avLst/>
              </a:prstGeom>
              <a:solidFill>
                <a:srgbClr val="8699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zh-CN" sz="2000" b="1" strike="noStrike" noProof="1"/>
                  <a:t>二、案例分享</a:t>
                </a:r>
                <a:endParaRPr lang="zh-CN" altLang="zh-CN" sz="2000" b="1" strike="noStrike" noProof="1"/>
              </a:p>
            </p:txBody>
          </p:sp>
          <p:sp>
            <p:nvSpPr>
              <p:cNvPr id="13" name="流程图: 过程 12"/>
              <p:cNvSpPr/>
              <p:nvPr/>
            </p:nvSpPr>
            <p:spPr>
              <a:xfrm>
                <a:off x="9801" y="4752"/>
                <a:ext cx="4794" cy="830"/>
              </a:xfrm>
              <a:prstGeom prst="flowChartProcess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000" b="1" strike="noStrike" noProof="1"/>
                  <a:t>四、信息获取途径</a:t>
                </a:r>
                <a:endParaRPr lang="zh-CN" altLang="en-US" sz="2000" b="1" strike="noStrike" noProof="1"/>
              </a:p>
            </p:txBody>
          </p:sp>
          <p:sp>
            <p:nvSpPr>
              <p:cNvPr id="14" name="流程图: 过程 13"/>
              <p:cNvSpPr/>
              <p:nvPr/>
            </p:nvSpPr>
            <p:spPr>
              <a:xfrm>
                <a:off x="9772" y="3624"/>
                <a:ext cx="4794" cy="830"/>
              </a:xfrm>
              <a:prstGeom prst="flowChartProcess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000" b="1" strike="noStrike" noProof="1"/>
                  <a:t>三、锦囊妙计</a:t>
                </a:r>
                <a:endParaRPr lang="zh-CN" altLang="en-US" sz="2000" b="1" strike="noStrike" noProof="1"/>
              </a:p>
            </p:txBody>
          </p:sp>
          <p:sp>
            <p:nvSpPr>
              <p:cNvPr id="15" name="流程图: 过程 14"/>
              <p:cNvSpPr/>
              <p:nvPr/>
            </p:nvSpPr>
            <p:spPr>
              <a:xfrm>
                <a:off x="9801" y="5845"/>
                <a:ext cx="4794" cy="830"/>
              </a:xfrm>
              <a:prstGeom prst="flowChartProcess">
                <a:avLst/>
              </a:prstGeom>
              <a:solidFill>
                <a:srgbClr val="A1CD4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000" b="1" strike="noStrike" noProof="1"/>
                  <a:t>五、课堂总结</a:t>
                </a:r>
                <a:endParaRPr lang="zh-CN" altLang="en-US" sz="2000" b="1" strike="noStrike" noProof="1"/>
              </a:p>
            </p:txBody>
          </p:sp>
          <p:sp>
            <p:nvSpPr>
              <p:cNvPr id="16" name="流程图: 过程 15"/>
              <p:cNvSpPr/>
              <p:nvPr/>
            </p:nvSpPr>
            <p:spPr>
              <a:xfrm>
                <a:off x="9801" y="6991"/>
                <a:ext cx="4794" cy="830"/>
              </a:xfrm>
              <a:prstGeom prst="flowChartProcess">
                <a:avLst/>
              </a:prstGeom>
              <a:solidFill>
                <a:srgbClr val="01BCD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000" b="1" strike="noStrike" noProof="1"/>
                  <a:t>六、布置作业</a:t>
                </a:r>
                <a:endParaRPr lang="zh-CN" altLang="en-US" sz="2000" b="1" strike="noStrike" noProof="1"/>
              </a:p>
            </p:txBody>
          </p:sp>
          <p:sp>
            <p:nvSpPr>
              <p:cNvPr id="4" name="流程图: 过程 3"/>
              <p:cNvSpPr/>
              <p:nvPr/>
            </p:nvSpPr>
            <p:spPr>
              <a:xfrm>
                <a:off x="9772" y="8066"/>
                <a:ext cx="4794" cy="838"/>
              </a:xfrm>
              <a:prstGeom prst="flowChartProcess">
                <a:avLst/>
              </a:prstGeom>
              <a:solidFill>
                <a:srgbClr val="E85476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r>
                  <a:rPr lang="zh-CN" altLang="en-US" sz="2000" b="1" dirty="0">
                    <a:solidFill>
                      <a:schemeClr val="bg1"/>
                    </a:solidFill>
                    <a:sym typeface="+mn-ea"/>
                  </a:rPr>
                  <a:t>七、补充与拓展</a:t>
                </a:r>
                <a:endParaRPr lang="zh-CN" altLang="en-US" sz="2000" b="1" dirty="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5" name="流程图: 过程 4"/>
              <p:cNvSpPr/>
              <p:nvPr/>
            </p:nvSpPr>
            <p:spPr>
              <a:xfrm>
                <a:off x="9772" y="9238"/>
                <a:ext cx="4789" cy="830"/>
              </a:xfrm>
              <a:prstGeom prst="flowChartProcess">
                <a:avLst/>
              </a:prstGeom>
              <a:solidFill>
                <a:srgbClr val="8699C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r>
                  <a:rPr lang="zh-CN" altLang="zh-CN" sz="2000" b="1" strike="noStrike" noProof="1"/>
                  <a:t>八、师生互动</a:t>
                </a:r>
                <a:endParaRPr lang="zh-CN" altLang="zh-CN" sz="2000" b="1" strike="noStrike" noProof="1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8424" y="1764"/>
              <a:ext cx="0" cy="78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直接连接符 6"/>
            <p:cNvCxnSpPr>
              <a:stCxn id="8" idx="3"/>
            </p:cNvCxnSpPr>
            <p:nvPr/>
          </p:nvCxnSpPr>
          <p:spPr>
            <a:xfrm>
              <a:off x="7679" y="5162"/>
              <a:ext cx="746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8448" y="1749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直接连接符 16"/>
            <p:cNvCxnSpPr/>
            <p:nvPr/>
          </p:nvCxnSpPr>
          <p:spPr>
            <a:xfrm flipV="1">
              <a:off x="8448" y="2879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直接连接符 18"/>
            <p:cNvCxnSpPr/>
            <p:nvPr/>
          </p:nvCxnSpPr>
          <p:spPr>
            <a:xfrm flipV="1">
              <a:off x="8448" y="5172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直接连接符 21"/>
            <p:cNvCxnSpPr/>
            <p:nvPr/>
          </p:nvCxnSpPr>
          <p:spPr>
            <a:xfrm flipV="1">
              <a:off x="8448" y="6255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直接连接符 22"/>
            <p:cNvCxnSpPr/>
            <p:nvPr/>
          </p:nvCxnSpPr>
          <p:spPr>
            <a:xfrm flipV="1">
              <a:off x="8448" y="7401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直接连接符 24"/>
            <p:cNvCxnSpPr/>
            <p:nvPr/>
          </p:nvCxnSpPr>
          <p:spPr>
            <a:xfrm flipV="1">
              <a:off x="8448" y="8480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8419" y="9626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直接连接符 26"/>
            <p:cNvCxnSpPr/>
            <p:nvPr/>
          </p:nvCxnSpPr>
          <p:spPr>
            <a:xfrm flipV="1">
              <a:off x="8448" y="4034"/>
              <a:ext cx="1353" cy="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4"/>
          <p:cNvSpPr txBox="1"/>
          <p:nvPr/>
        </p:nvSpPr>
        <p:spPr>
          <a:xfrm rot="-2131918">
            <a:off x="1588" y="1065213"/>
            <a:ext cx="2214880" cy="701040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zh-CN" sz="4000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集思广益</a:t>
            </a:r>
            <a:endParaRPr lang="zh-CN" altLang="zh-CN" sz="4000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850" y="4703763"/>
            <a:ext cx="621030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zh-CN" sz="2800">
                <a:solidFill>
                  <a:srgbClr val="272727"/>
                </a:solidFill>
                <a:latin typeface="隶书" panose="02010509060101010101" charset="-122"/>
                <a:ea typeface="隶书" panose="02010509060101010101" charset="-122"/>
              </a:rPr>
              <a:t>解决“饿”的问题，方法多种多样，那么通向人生梦想的途径呢？</a:t>
            </a:r>
            <a:endParaRPr lang="zh-CN" altLang="zh-CN" sz="2800">
              <a:solidFill>
                <a:srgbClr val="272727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1085850" y="3935095"/>
            <a:ext cx="1605280" cy="518160"/>
          </a:xfrm>
          <a:prstGeom prst="rect">
            <a:avLst/>
          </a:prstGeom>
          <a:solidFill>
            <a:srgbClr val="3366FF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</a:rPr>
              <a:t>分享反思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134235" y="1868805"/>
            <a:ext cx="573786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altLang="en-US" sz="32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假设一个人饿了，你能想到哪些方法帮他解决饿的问题呢？</a:t>
            </a:r>
            <a:endParaRPr lang="zh-CN" altLang="en-US" sz="3200" b="1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宋体" panose="02010600030101010101" pitchFamily="2" charset="-122"/>
              </a:rPr>
              <a:t>案例分享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6" name="Text Box 5"/>
          <p:cNvSpPr txBox="1"/>
          <p:nvPr/>
        </p:nvSpPr>
        <p:spPr>
          <a:xfrm>
            <a:off x="2684463" y="893763"/>
            <a:ext cx="408813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/>
            <a:r>
              <a:rPr lang="zh-CN" altLang="en-US" sz="3600" b="1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陈年，凡客诚品</a:t>
            </a:r>
            <a:r>
              <a:rPr lang="en-US" altLang="zh-CN" sz="3600" b="1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CEO</a:t>
            </a:r>
            <a:endParaRPr lang="en-US" altLang="zh-CN" sz="3600" b="1" dirty="0"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57275" y="1796415"/>
            <a:ext cx="7527925" cy="3505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曾担任</a:t>
            </a:r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好书</a:t>
            </a:r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主编，创办了文化界知名刊物</a:t>
            </a:r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书评周刊</a:t>
            </a:r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陈年提前一年大学肄业，卖过钢材、收集过建材信息；做过杂志主编；创办过刊物。但是后来他放弃了自己小有成就的文化事业，一头扎进一窍不通的互联网行业的电子商务。后来成为凡客诚品的</a:t>
            </a:r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CEO </a:t>
            </a:r>
            <a:r>
              <a:rPr lang="zh-CN" altLang="en-US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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1429385" y="5118735"/>
            <a:ext cx="125539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有梦想</a:t>
            </a:r>
            <a:endParaRPr lang="zh-CN" altLang="en-US" sz="2800" b="1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21045" y="5118735"/>
            <a:ext cx="125539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敢拼搏</a:t>
            </a:r>
            <a:endParaRPr lang="zh-CN" altLang="en-US" sz="2800" b="1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75685" y="5118735"/>
            <a:ext cx="125539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进取心</a:t>
            </a:r>
            <a:endParaRPr lang="zh-CN" altLang="en-US" sz="2800" b="1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4"/>
          <p:cNvSpPr txBox="1"/>
          <p:nvPr/>
        </p:nvSpPr>
        <p:spPr>
          <a:xfrm rot="-2131918">
            <a:off x="-77787" y="862013"/>
            <a:ext cx="2217420" cy="701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锦囊妙计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8975" y="3751580"/>
            <a:ext cx="7184390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zh-CN" altLang="en-US" sz="28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</a:t>
            </a:r>
            <a:endParaRPr lang="zh-CN" altLang="en-US" sz="2800" b="1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en-US" altLang="zh-CN" sz="28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、四人一组进行讨论并简要记录，讨论结束后请一名代表分享本组讨论结果。</a:t>
            </a:r>
            <a:endParaRPr lang="zh-CN" altLang="en-US" sz="2800" b="1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en-US" altLang="zh-CN" sz="28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、学生讨论结束后，请学生代表分享，其他组补充。</a:t>
            </a:r>
            <a:endParaRPr lang="zh-CN" altLang="en-US" sz="2800" b="1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1615" y="1476375"/>
            <a:ext cx="7031355" cy="2042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议一议：当个人的分数无法达到想去学校的分数线或未达到某专业分数线时，你有什么锦囊妙计可以提供给他呢？请小组讨论。</a:t>
            </a:r>
            <a:endParaRPr lang="zh-CN" altLang="en-US" sz="32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5495" y="474980"/>
            <a:ext cx="5531485" cy="1153160"/>
          </a:xfrm>
        </p:spPr>
        <p:txBody>
          <a:bodyPr/>
          <a:p>
            <a:r>
              <a:rPr lang="zh-CN" altLang="en-US" sz="3600" b="1"/>
              <a:t>衡量学校和专业，结合自身实力，做出最优选择</a:t>
            </a:r>
            <a:endParaRPr lang="zh-CN" altLang="en-US" sz="3600" b="1"/>
          </a:p>
        </p:txBody>
      </p:sp>
      <p:sp>
        <p:nvSpPr>
          <p:cNvPr id="100" name="文本框 99"/>
          <p:cNvSpPr txBox="1"/>
          <p:nvPr/>
        </p:nvSpPr>
        <p:spPr>
          <a:xfrm>
            <a:off x="1590675" y="3972560"/>
            <a:ext cx="6844030" cy="944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2800" b="0" u="none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若以专业为主，可以查看还有哪些合适</a:t>
            </a:r>
            <a:endParaRPr lang="zh-CN" altLang="en-US" sz="2800" b="0" u="none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zh-CN" altLang="en-US" sz="2800" b="0" u="none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的学校有这个专业。</a:t>
            </a:r>
            <a:endParaRPr lang="zh-CN" altLang="en-US" sz="2800" b="0" u="none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0675" y="1963420"/>
            <a:ext cx="7054850" cy="179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如果优先考虑学校的话，在不换学校的条</a:t>
            </a:r>
            <a:endParaRPr lang="zh-CN" altLang="en-US" sz="2800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件下，可以查看该校是否有相近的专业可以选择？若没有，考虑个人有没有转专业的可能性？</a:t>
            </a:r>
            <a:endParaRPr lang="zh-CN" altLang="en-US" sz="2800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0675" y="5287010"/>
            <a:ext cx="758063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走出大学进入职场，是否有职业转型的可能？</a:t>
            </a:r>
            <a:endParaRPr lang="zh-CN" altLang="en-US" sz="2800">
              <a:solidFill>
                <a:schemeClr val="accent4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02" name="Text Box 6"/>
          <p:cNvSpPr txBox="1"/>
          <p:nvPr/>
        </p:nvSpPr>
        <p:spPr>
          <a:xfrm>
            <a:off x="2969895" y="629920"/>
            <a:ext cx="5655945" cy="4663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fontAlgn="base">
              <a:lnSpc>
                <a:spcPct val="125000"/>
              </a:lnSpc>
            </a:pPr>
            <a:r>
              <a:rPr lang="en-US" altLang="zh-CN" sz="2000" b="1" strike="noStrike" noProof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2" charset="0"/>
                <a:ea typeface="宋体" panose="02010600030101010101" pitchFamily="2" charset="-122"/>
                <a:cs typeface="+mn-ea"/>
                <a:sym typeface="+mn-ea"/>
              </a:rPr>
              <a:t>      </a:t>
            </a:r>
            <a:r>
              <a:rPr lang="zh-CN" altLang="en-US" sz="2000" b="1" strike="noStrike" noProof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2" charset="0"/>
                <a:ea typeface="宋体" panose="02010600030101010101" pitchFamily="2" charset="-122"/>
                <a:cs typeface="+mn-ea"/>
                <a:sym typeface="+mn-ea"/>
              </a:rPr>
              <a:t>李某，毕业于中国人民大学，在校攻读金融学，毕业后从事新闻编辑工作。虽然专业是金融，但她喜欢新闻学。编辑工作听起来好像和专业没什么关联，但事实上，这份工作十分需要有经济相关背景做基础。此时大学的专业学习就派上了用场。一向严格要求自己的她，不断学习，克服不足，提升自己。通过一年的工作锻炼，她明白了一个道理，无论学习什么专业，它只是给我们打下一个基础，单纯的理论往往不能很好地驾驭各式各样的工作，因为现实中职业的需要远比专业更复杂。在这个需要复合型人才的时代，我们唯有不断汲取新的知识才能真正适应社会的需要。</a:t>
            </a:r>
            <a:endParaRPr lang="zh-CN" altLang="en-US" sz="2000" b="1" strike="noStrike" noProof="1" dirty="0">
              <a:solidFill>
                <a:schemeClr val="tx2">
                  <a:lumMod val="50000"/>
                </a:schemeClr>
              </a:solidFill>
              <a:latin typeface="Verdana" panose="020B0604030504040204" pitchFamily="2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15" y="295910"/>
            <a:ext cx="1844040" cy="1844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29260" y="2641600"/>
            <a:ext cx="2461260" cy="2651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zh-CN" altLang="en-US" sz="2800" b="1" u="none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只要心中有梦，能坚持、不放弃，无论何种途径或方式，都能达到理想的彼岸。</a:t>
            </a:r>
            <a:endParaRPr lang="zh-CN" altLang="en-US" sz="2800" b="1" u="none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获取途径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16150" y="1408430"/>
            <a:ext cx="50800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3200" b="1" u="none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u="none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、如何查学校相近专业</a:t>
            </a:r>
            <a:endParaRPr lang="zh-CN" altLang="en-US" sz="3200" b="1" u="none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117215" y="2517140"/>
            <a:ext cx="2263775" cy="2861310"/>
            <a:chOff x="6236" y="3694"/>
            <a:chExt cx="3565" cy="4506"/>
          </a:xfrm>
        </p:grpSpPr>
        <p:sp>
          <p:nvSpPr>
            <p:cNvPr id="7" name="矩形 6"/>
            <p:cNvSpPr/>
            <p:nvPr/>
          </p:nvSpPr>
          <p:spPr>
            <a:xfrm>
              <a:off x="6236" y="3694"/>
              <a:ext cx="3565" cy="809"/>
            </a:xfrm>
            <a:prstGeom prst="rect">
              <a:avLst/>
            </a:prstGeom>
            <a:solidFill>
              <a:srgbClr val="2F4ED5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登录该校官方网站</a:t>
              </a: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37" y="5554"/>
              <a:ext cx="3564" cy="809"/>
            </a:xfrm>
            <a:prstGeom prst="rect">
              <a:avLst/>
            </a:prstGeom>
            <a:solidFill>
              <a:srgbClr val="2F4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本科生招生</a:t>
              </a: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7" y="7392"/>
              <a:ext cx="3564" cy="809"/>
            </a:xfrm>
            <a:prstGeom prst="rect">
              <a:avLst/>
            </a:prstGeom>
            <a:solidFill>
              <a:srgbClr val="2F4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/>
                <a:t>往年录取情况</a:t>
              </a:r>
              <a:endParaRPr lang="zh-CN" altLang="en-US"/>
            </a:p>
          </p:txBody>
        </p:sp>
        <p:sp>
          <p:nvSpPr>
            <p:cNvPr id="11" name="下箭头 10"/>
            <p:cNvSpPr/>
            <p:nvPr/>
          </p:nvSpPr>
          <p:spPr>
            <a:xfrm>
              <a:off x="7833" y="4503"/>
              <a:ext cx="371" cy="1051"/>
            </a:xfrm>
            <a:prstGeom prst="downArrow">
              <a:avLst/>
            </a:prstGeom>
            <a:solidFill>
              <a:srgbClr val="D59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下箭头 11"/>
            <p:cNvSpPr/>
            <p:nvPr/>
          </p:nvSpPr>
          <p:spPr>
            <a:xfrm>
              <a:off x="7833" y="6363"/>
              <a:ext cx="371" cy="1051"/>
            </a:xfrm>
            <a:prstGeom prst="downArrow">
              <a:avLst/>
            </a:prstGeom>
            <a:solidFill>
              <a:srgbClr val="D59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4"/>
          <p:cNvSpPr txBox="1"/>
          <p:nvPr/>
        </p:nvSpPr>
        <p:spPr>
          <a:xfrm rot="-2131918">
            <a:off x="1588" y="1065213"/>
            <a:ext cx="2217420" cy="70104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 algn="l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华文楷体" panose="02010600040101010101" pitchFamily="2" charset="-122"/>
                <a:sym typeface="黑体" panose="02010609060101010101" pitchFamily="49" charset="-122"/>
              </a:rPr>
              <a:t>获取途径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华文楷体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16150" y="1408430"/>
            <a:ext cx="50800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en-US" altLang="zh-CN" sz="32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FF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、转专业</a:t>
            </a:r>
            <a:endParaRPr lang="zh-CN" altLang="en-US" sz="3200" b="1" u="none">
              <a:solidFill>
                <a:srgbClr val="FF33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7980" y="2474595"/>
            <a:ext cx="59086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）提前了解该学校的政策</a:t>
            </a:r>
            <a:endParaRPr lang="zh-CN" altLang="en-US" sz="2800" b="0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7980" y="3169920"/>
            <a:ext cx="59086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）转专业要过的三道门槛</a:t>
            </a:r>
            <a:endParaRPr lang="zh-CN" altLang="en-US" sz="2800" b="0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7980" y="3853815"/>
            <a:ext cx="59086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l"/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0" u="none">
                <a:solidFill>
                  <a:schemeClr val="tx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）提前学习即将要转专业的知识</a:t>
            </a:r>
            <a:endParaRPr lang="zh-CN" altLang="en-US" sz="2800" b="0" u="none">
              <a:solidFill>
                <a:schemeClr val="tx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5"/>
  <p:tag name="KSO_WM_TEMPLATE_CATEGORY" val="custom"/>
  <p:tag name="KSO_WM_TEMPLATE_INDEX" val="55"/>
</p:tagLst>
</file>

<file path=ppt/tags/tag10.xml><?xml version="1.0" encoding="utf-8"?>
<p:tagLst xmlns:p="http://schemas.openxmlformats.org/presentationml/2006/main">
  <p:tag name="MH" val="20151013150709"/>
  <p:tag name="MH_LIBRARY" val="CONTENTS"/>
  <p:tag name="MH_TYPE" val="TITLE"/>
  <p:tag name="ID" val="553516"/>
</p:tagLst>
</file>

<file path=ppt/tags/tag11.xml><?xml version="1.0" encoding="utf-8"?>
<p:tagLst xmlns:p="http://schemas.openxmlformats.org/presentationml/2006/main">
  <p:tag name="MH" val="20151013150709"/>
  <p:tag name="MH_LIBRARY" val="CONTENTS"/>
  <p:tag name="MH_TYPE" val="OTHERS"/>
  <p:tag name="ID" val="553516"/>
</p:tagLst>
</file>

<file path=ppt/tags/tag12.xml><?xml version="1.0" encoding="utf-8"?>
<p:tagLst xmlns:p="http://schemas.openxmlformats.org/presentationml/2006/main">
  <p:tag name="MH" val="20151013150709"/>
  <p:tag name="MH_LIBRARY" val="CONTENTS"/>
  <p:tag name="MH_TYPE" val="OTHERS"/>
  <p:tag name="ID" val="553516"/>
</p:tagLst>
</file>

<file path=ppt/tags/tag13.xml><?xml version="1.0" encoding="utf-8"?>
<p:tagLst xmlns:p="http://schemas.openxmlformats.org/presentationml/2006/main">
  <p:tag name="MH" val="20151013150709"/>
  <p:tag name="MH_LIBRARY" val="CONTENTS"/>
  <p:tag name="MH_TYPE" val="NUMBER"/>
  <p:tag name="ID" val="553516"/>
  <p:tag name="MH_ORDER" val="NUMBER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a"/>
  <p:tag name="KSO_WM_UNIT_INDEX" val="1"/>
  <p:tag name="KSO_WM_UNIT_ID" val="custom160238_1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8"/>
  <p:tag name="KSO_WM_UNIT_TYPE" val="b"/>
  <p:tag name="KSO_WM_UNIT_INDEX" val="1"/>
  <p:tag name="KSO_WM_UNIT_ID" val="custom160238_1*b*1"/>
  <p:tag name="KSO_WM_UNIT_CLEAR" val="1"/>
  <p:tag name="KSO_WM_UNIT_LAYERLEVEL" val="1"/>
  <p:tag name="KSO_WM_UNIT_VALUE" val="116"/>
  <p:tag name="KSO_WM_UNIT_ISCONTENTSTITLE" val="0"/>
  <p:tag name="KSO_WM_UNIT_HIGHLIGHT" val="0"/>
  <p:tag name="KSO_WM_UNIT_COMPATIBLE" val="0"/>
  <p:tag name="KSO_WM_UNIT_PRESET_TEXT_INDEX" val="3"/>
  <p:tag name="KSO_WM_UNIT_PRESET_TEXT_LEN" val="35"/>
</p:tagLst>
</file>

<file path=ppt/tags/tag16.xml><?xml version="1.0" encoding="utf-8"?>
<p:tagLst xmlns:p="http://schemas.openxmlformats.org/presentationml/2006/main">
  <p:tag name="KSO_WM_TEMPLATE_THUMBS_INDEX" val="1、4、5、10、12、18、22、25、26、29"/>
  <p:tag name="KSO_WM_TEMPLATE_CATEGORY" val="custom"/>
  <p:tag name="KSO_WM_TEMPLATE_INDEX" val="160238"/>
  <p:tag name="KSO_WM_TAG_VERSION" val="1.0"/>
  <p:tag name="KSO_WM_SLIDE_ID" val="custom16023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p="http://schemas.openxmlformats.org/presentationml/2006/main">
  <p:tag name="KSO_WM_TEMPLATE_CATEGORY" val="custom"/>
  <p:tag name="KSO_WM_TEMPLATE_INDEX" val="134"/>
</p:tagLst>
</file>

<file path=ppt/tags/tag18.xml><?xml version="1.0" encoding="utf-8"?>
<p:tagLst xmlns:p="http://schemas.openxmlformats.org/presentationml/2006/main">
  <p:tag name="KSO_WM_TEMPLATE_CATEGORY" val="custom"/>
  <p:tag name="KSO_WM_TEMPLATE_INDEX" val="134"/>
</p:tagLst>
</file>

<file path=ppt/tags/tag19.xml><?xml version="1.0" encoding="utf-8"?>
<p:tagLst xmlns:p="http://schemas.openxmlformats.org/presentationml/2006/main">
  <p:tag name="KSO_WM_TEMPLATE_CATEGORY" val="custom"/>
  <p:tag name="KSO_WM_TEMPLATE_INDEX" val="134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6"/>
  <p:tag name="KSO_WM_TEMPLATE_CATEGORY" val="custom"/>
  <p:tag name="KSO_WM_TEMPLATE_INDEX" val="55"/>
</p:tagLst>
</file>

<file path=ppt/tags/tag20.xml><?xml version="1.0" encoding="utf-8"?>
<p:tagLst xmlns:p="http://schemas.openxmlformats.org/presentationml/2006/main">
  <p:tag name="KSO_WM_TEMPLATE_CATEGORY" val="custom"/>
  <p:tag name="KSO_WM_TEMPLATE_INDEX" val="134"/>
</p:tagLst>
</file>

<file path=ppt/tags/tag21.xml><?xml version="1.0" encoding="utf-8"?>
<p:tagLst xmlns:p="http://schemas.openxmlformats.org/presentationml/2006/main">
  <p:tag name="KSO_WM_TEMPLATE_CATEGORY" val="custom"/>
  <p:tag name="KSO_WM_TEMPLATE_INDEX" val="134"/>
</p:tagLst>
</file>

<file path=ppt/tags/tag22.xml><?xml version="1.0" encoding="utf-8"?>
<p:tagLst xmlns:p="http://schemas.openxmlformats.org/presentationml/2006/main">
  <p:tag name="KSO_WM_TEMPLATE_CATEGORY" val="custom"/>
  <p:tag name="KSO_WM_TEMPLATE_INDEX" val="134"/>
</p:tagLst>
</file>

<file path=ppt/tags/tag23.xml><?xml version="1.0" encoding="utf-8"?>
<p:tagLst xmlns:p="http://schemas.openxmlformats.org/presentationml/2006/main">
  <p:tag name="KSO_WM_TEMPLATE_CATEGORY" val="custom"/>
  <p:tag name="KSO_WM_TEMPLATE_INDEX" val="134"/>
</p:tagLst>
</file>

<file path=ppt/tags/tag24.xml><?xml version="1.0" encoding="utf-8"?>
<p:tagLst xmlns:p="http://schemas.openxmlformats.org/presentationml/2006/main">
  <p:tag name="KSO_WM_TEMPLATE_CATEGORY" val="custom"/>
  <p:tag name="KSO_WM_TEMPLATE_INDEX" val="134"/>
</p:tagLst>
</file>

<file path=ppt/tags/tag25.xml><?xml version="1.0" encoding="utf-8"?>
<p:tagLst xmlns:p="http://schemas.openxmlformats.org/presentationml/2006/main">
  <p:tag name="KSO_WM_TEMPLATE_CATEGORY" val="custom"/>
  <p:tag name="KSO_WM_TEMPLATE_INDEX" val="134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47"/>
  <p:tag name="KSO_WM_UNIT_TYPE" val="a"/>
  <p:tag name="KSO_WM_UNIT_INDEX" val="1"/>
  <p:tag name="KSO_WM_UNIT_ID" val="custom160147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20"/>
</p:tagLst>
</file>

<file path=ppt/tags/tag27.xml><?xml version="1.0" encoding="utf-8"?>
<p:tagLst xmlns:p="http://schemas.openxmlformats.org/presentationml/2006/main">
  <p:tag name="KSO_WM_TEMPLATE_THUMBS_INDEX" val="1、4、5、9、12、15、20、25、26、27"/>
  <p:tag name="KSO_WM_TEMPLATE_CATEGORY" val="custom"/>
  <p:tag name="KSO_WM_TEMPLATE_INDEX" val="160147"/>
  <p:tag name="KSO_WM_TAG_VERSION" val="1.0"/>
  <p:tag name="KSO_WM_SLIDE_ID" val="custom16014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7"/>
  <p:tag name="KSO_WM_TEMPLATE_CATEGORY" val="custom"/>
  <p:tag name="KSO_WM_TEMPLATE_INDEX" val="55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4"/>
  <p:tag name="KSO_WM_TEMPLATE_CATEGORY" val="custom"/>
  <p:tag name="KSO_WM_TEMPLATE_INDEX" val="55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5"/>
  <p:tag name="KSO_WM_TEMPLATE_CATEGORY" val="custom"/>
  <p:tag name="KSO_WM_TEMPLATE_INDEX" val="55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6"/>
  <p:tag name="KSO_WM_TEMPLATE_CATEGORY" val="custom"/>
  <p:tag name="KSO_WM_TEMPLATE_INDEX" val="55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7"/>
  <p:tag name="KSO_WM_TEMPLATE_CATEGORY" val="custom"/>
  <p:tag name="KSO_WM_TEMPLATE_INDEX" val="55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150995215*i*18"/>
  <p:tag name="KSO_WM_TEMPLATE_CATEGORY" val="custom"/>
  <p:tag name="KSO_WM_TEMPLATE_INDEX" val="55"/>
</p:tagLst>
</file>

<file path=ppt/tags/tag9.xml><?xml version="1.0" encoding="utf-8"?>
<p:tagLst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heme/theme1.xml><?xml version="1.0" encoding="utf-8"?>
<a:theme xmlns:a="http://schemas.openxmlformats.org/drawingml/2006/main" name="1_Office 主题">
  <a:themeElements>
    <a:clrScheme name="自定义 39">
      <a:dk1>
        <a:srgbClr val="595959"/>
      </a:dk1>
      <a:lt1>
        <a:sysClr val="window" lastClr="FFFFFF"/>
      </a:lt1>
      <a:dk2>
        <a:srgbClr val="44546A"/>
      </a:dk2>
      <a:lt2>
        <a:srgbClr val="F2F2F2"/>
      </a:lt2>
      <a:accent1>
        <a:srgbClr val="DA5629"/>
      </a:accent1>
      <a:accent2>
        <a:srgbClr val="BA7611"/>
      </a:accent2>
      <a:accent3>
        <a:srgbClr val="D36D8D"/>
      </a:accent3>
      <a:accent4>
        <a:srgbClr val="B3442E"/>
      </a:accent4>
      <a:accent5>
        <a:srgbClr val="873AC0"/>
      </a:accent5>
      <a:accent6>
        <a:srgbClr val="0070C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1114A01PWBG">
  <a:themeElements>
    <a:clrScheme name="自定义 9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DEAB81"/>
      </a:accent1>
      <a:accent2>
        <a:srgbClr val="869ACD"/>
      </a:accent2>
      <a:accent3>
        <a:srgbClr val="E95D7B"/>
      </a:accent3>
      <a:accent4>
        <a:srgbClr val="FFD009"/>
      </a:accent4>
      <a:accent5>
        <a:srgbClr val="9DCB6B"/>
      </a:accent5>
      <a:accent6>
        <a:srgbClr val="00B0F0"/>
      </a:accent6>
      <a:hlink>
        <a:srgbClr val="B84D3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000120140530A99PPBG">
  <a:themeElements>
    <a:clrScheme name="自定义 63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00989D"/>
      </a:accent3>
      <a:accent4>
        <a:srgbClr val="5277C2"/>
      </a:accent4>
      <a:accent5>
        <a:srgbClr val="853689"/>
      </a:accent5>
      <a:accent6>
        <a:srgbClr val="E33F61"/>
      </a:accent6>
      <a:hlink>
        <a:srgbClr val="00B0F0"/>
      </a:hlink>
      <a:folHlink>
        <a:srgbClr val="7F7F7F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演示</Application>
  <PresentationFormat>宽屏</PresentationFormat>
  <Paragraphs>117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黑体</vt:lpstr>
      <vt:lpstr>微软雅黑</vt:lpstr>
      <vt:lpstr>Calibri</vt:lpstr>
      <vt:lpstr>仿宋</vt:lpstr>
      <vt:lpstr>华文琥珀</vt:lpstr>
      <vt:lpstr>华文中宋</vt:lpstr>
      <vt:lpstr>华文楷体</vt:lpstr>
      <vt:lpstr>隶书</vt:lpstr>
      <vt:lpstr>时尚中黑简体</vt:lpstr>
      <vt:lpstr>华文仿宋</vt:lpstr>
      <vt:lpstr>楷体_GB2312</vt:lpstr>
      <vt:lpstr>新宋体</vt:lpstr>
      <vt:lpstr>Wingdings</vt:lpstr>
      <vt:lpstr>Verdana</vt:lpstr>
      <vt:lpstr>华文行楷</vt:lpstr>
      <vt:lpstr>Webdings</vt:lpstr>
      <vt:lpstr>幼圆</vt:lpstr>
      <vt:lpstr>Times New Roman</vt:lpstr>
      <vt:lpstr>1_Office 主题</vt:lpstr>
      <vt:lpstr>1_默认设计模板_2</vt:lpstr>
      <vt:lpstr>2_A000120141114A01PWBG</vt:lpstr>
      <vt:lpstr>2_Office 主题</vt:lpstr>
      <vt:lpstr>A000120140530A99PPBG</vt:lpstr>
      <vt:lpstr>LOREM IPSUM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如何实现生涯目标？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2017-01-10T09:01:42Z</dcterms:created>
  <dcterms:modified xsi:type="dcterms:W3CDTF">2017-01-10T11:13:48Z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