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56" r:id="rId5"/>
    <p:sldId id="261" r:id="rId6"/>
    <p:sldId id="266" r:id="rId7"/>
    <p:sldId id="262" r:id="rId8"/>
    <p:sldId id="268" r:id="rId9"/>
    <p:sldId id="270" r:id="rId10"/>
    <p:sldId id="271" r:id="rId11"/>
    <p:sldId id="272" r:id="rId12"/>
    <p:sldId id="273" r:id="rId13"/>
    <p:sldId id="274" r:id="rId14"/>
    <p:sldId id="269" r:id="rId15"/>
    <p:sldId id="276" r:id="rId16"/>
    <p:sldId id="279" r:id="rId17"/>
    <p:sldId id="277" r:id="rId18"/>
    <p:sldId id="278" r:id="rId19"/>
    <p:sldId id="280" r:id="rId20"/>
    <p:sldId id="275" r:id="rId21"/>
  </p:sldIdLst>
  <p:sldSz cx="9144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22"/>
        <p:guide pos="2846"/>
      </p:guideLst>
    </p:cSldViewPr>
  </p:slide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dirty="0" smtClean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dirty="0" smtClean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8788" y="1598613"/>
            <a:ext cx="4030948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65" y="1598613"/>
            <a:ext cx="4030948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z="1350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marL="0" lvl="0" indent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8607" y="274638"/>
            <a:ext cx="205660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8788" y="274638"/>
            <a:ext cx="6050595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6"/>
          <p:cNvPicPr>
            <a:picLocks noChangeAspect="1"/>
          </p:cNvPicPr>
          <p:nvPr/>
        </p:nvPicPr>
        <p:blipFill>
          <a:blip r:embed="rId2"/>
          <a:srcRect t="2110" r="15370" b="11018"/>
          <a:stretch>
            <a:fillRect/>
          </a:stretch>
        </p:blipFill>
        <p:spPr>
          <a:xfrm>
            <a:off x="0" y="0"/>
            <a:ext cx="912495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矩形 13"/>
          <p:cNvSpPr/>
          <p:nvPr/>
        </p:nvSpPr>
        <p:spPr>
          <a:xfrm>
            <a:off x="119063" y="-7937"/>
            <a:ext cx="9024938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3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800" strike="noStrike" baseline="0" noProof="1">
              <a:latin typeface="Arial" panose="020B0604020202020204" pitchFamily="34" charset="0"/>
              <a:ea typeface="黑体" panose="02010609060101010101" charset="-122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1856381" y="3406775"/>
            <a:ext cx="6646918" cy="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7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KSO_CT1"/>
          <p:cNvSpPr>
            <a:spLocks noGrp="1"/>
          </p:cNvSpPr>
          <p:nvPr>
            <p:ph type="ctrTitle" hasCustomPrompt="1"/>
          </p:nvPr>
        </p:nvSpPr>
        <p:spPr>
          <a:xfrm>
            <a:off x="1856381" y="2029096"/>
            <a:ext cx="6646917" cy="1332782"/>
          </a:xfrm>
          <a:noFill/>
        </p:spPr>
        <p:txBody>
          <a:bodyPr anchor="b">
            <a:normAutofit/>
          </a:bodyPr>
          <a:lstStyle>
            <a:lvl1pPr algn="ctr">
              <a:defRPr sz="5400" baseline="0">
                <a:ln w="19050">
                  <a:solidFill>
                    <a:schemeClr val="bg1">
                      <a:alpha val="84000"/>
                    </a:schemeClr>
                  </a:solidFill>
                </a:ln>
                <a:gradFill>
                  <a:gsLst>
                    <a:gs pos="0">
                      <a:schemeClr val="accent1"/>
                    </a:gs>
                    <a:gs pos="63000">
                      <a:schemeClr val="accent2"/>
                    </a:gs>
                  </a:gsLst>
                  <a:lin ang="6600000" scaled="0"/>
                </a:gradFill>
                <a:effectLst>
                  <a:outerShdw dist="38100" dir="5400000" algn="t" rotWithShape="0">
                    <a:prstClr val="black">
                      <a:alpha val="10000"/>
                    </a:prstClr>
                  </a:outerShdw>
                </a:effectLst>
                <a:latin typeface="Arial" panose="020B0604020202020204" pitchFamily="34" charset="0"/>
                <a:ea typeface="黑体" panose="02010609060101010101" charset="-122"/>
              </a:defRPr>
            </a:lvl1pPr>
          </a:lstStyle>
          <a:p>
            <a:pPr fontAlgn="auto"/>
            <a:r>
              <a:rPr lang="zh-CN" altLang="en-US" strike="noStrike" noProof="1" dirty="0" smtClean="0"/>
              <a:t>单击此处添加标题</a:t>
            </a:r>
            <a:endParaRPr lang="en-US" strike="noStrike" noProof="1" dirty="0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856380" y="3472547"/>
            <a:ext cx="6646918" cy="550817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800" b="1" baseline="0">
                <a:ln w="12700">
                  <a:noFill/>
                </a:ln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9000000" scaled="0"/>
                </a:gradFill>
                <a:effectLst/>
                <a:latin typeface="Arial" panose="020B0604020202020204" pitchFamily="34" charset="0"/>
                <a:ea typeface="黑体" panose="02010609060101010101" charset="-122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auto"/>
            <a:r>
              <a:rPr lang="zh-CN" altLang="en-US" strike="noStrike" noProof="1" dirty="0" smtClean="0"/>
              <a:t>单击此处添加副标题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1425600" y="2149200"/>
            <a:ext cx="6300000" cy="3528000"/>
          </a:xfrm>
        </p:spPr>
        <p:txBody>
          <a:bodyPr lIns="144000" rIns="144000" anchor="ctr" anchorCtr="0">
            <a:normAutofit/>
          </a:bodyPr>
          <a:lstStyle>
            <a:lvl1pPr>
              <a:defRPr sz="2400" b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541655" indent="-271780" defTabSz="-635">
              <a:buFont typeface="Arial" panose="020B0604020202020204" pitchFamily="34" charset="0"/>
              <a:buChar char="•"/>
              <a:tabLst>
                <a:tab pos="269875" algn="l"/>
              </a:tabLst>
              <a:defRPr sz="2000" b="0">
                <a:latin typeface="+mn-lt"/>
              </a:defRPr>
            </a:lvl2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069A8A3A-C3F8-40C6-8A68-BF3B77C39B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71F6C2B-E59F-409B-8943-425C218F0AEB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椭圆 9"/>
          <p:cNvSpPr/>
          <p:nvPr/>
        </p:nvSpPr>
        <p:spPr>
          <a:xfrm>
            <a:off x="2268538" y="1550988"/>
            <a:ext cx="1301750" cy="1301750"/>
          </a:xfrm>
          <a:prstGeom prst="ellipse">
            <a:avLst/>
          </a:prstGeom>
          <a:solidFill>
            <a:srgbClr val="DBFD49"/>
          </a:solidFill>
          <a:ln w="12700">
            <a:noFill/>
          </a:ln>
        </p:spPr>
        <p:txBody>
          <a:bodyPr anchor="ctr"/>
          <a:p>
            <a:pPr lvl="0" algn="ctr">
              <a:spcBef>
                <a:spcPct val="0"/>
              </a:spcBef>
              <a:spcAft>
                <a:spcPct val="0"/>
              </a:spcAft>
            </a:pPr>
            <a:endParaRPr lang="zh-CN" altLang="en-US" sz="1300">
              <a:solidFill>
                <a:srgbClr val="FFFF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3319200" y="2628000"/>
            <a:ext cx="4460400" cy="1648800"/>
          </a:xfrm>
          <a:solidFill>
            <a:schemeClr val="bg1"/>
          </a:solidFill>
        </p:spPr>
        <p:txBody>
          <a:bodyPr lIns="108000" tIns="180000" rIns="108000" bIns="0" anchor="t" anchorCtr="0">
            <a:normAutofit/>
          </a:bodyPr>
          <a:lstStyle>
            <a:lvl1pPr marL="0" indent="0" algn="l">
              <a:buNone/>
              <a:defRPr sz="2400" b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dirty="0" smtClean="0"/>
              <a:t>单击此处添加您的副标题</a:t>
            </a:r>
            <a:endParaRPr lang="en-US" altLang="zh-CN" strike="noStrike" noProof="1" dirty="0" smtClean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81600" y="330453"/>
            <a:ext cx="8352000" cy="492121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64400" y="1900800"/>
            <a:ext cx="6778800" cy="1825200"/>
          </a:xfrm>
        </p:spPr>
        <p:txBody>
          <a:bodyPr lIns="144000" rIns="144000"/>
          <a:lstStyle>
            <a:lvl1pPr>
              <a:defRPr b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0850" indent="-2698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b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1364400" y="4050000"/>
            <a:ext cx="6778800" cy="1807200"/>
          </a:xfrm>
        </p:spPr>
        <p:txBody>
          <a:bodyPr lIns="144000" rIns="144000"/>
          <a:lstStyle>
            <a:lvl1pPr>
              <a:defRPr b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0850" indent="-2698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b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069A8A3A-C3F8-40C6-8A68-BF3B77C39B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71F6C2B-E59F-409B-8943-425C218F0AEB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824577" y="118532"/>
            <a:ext cx="7886698" cy="717022"/>
          </a:xfrm>
        </p:spPr>
        <p:txBody>
          <a:bodyPr/>
          <a:lstStyle/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577" y="1376362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824577" y="2200274"/>
            <a:ext cx="3868340" cy="3684588"/>
          </a:xfrm>
        </p:spPr>
        <p:txBody>
          <a:bodyPr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885" y="1376362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4823885" y="2200274"/>
            <a:ext cx="3887391" cy="3684588"/>
          </a:xfrm>
        </p:spPr>
        <p:txBody>
          <a:bodyPr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069A8A3A-C3F8-40C6-8A68-BF3B77C39B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71F6C2B-E59F-409B-8943-425C218F0AEB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438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base" hangingPunct="1">
              <a:defRPr/>
            </a:pPr>
            <a:endParaRPr lang="zh-CN" altLang="en-US" sz="8800" strike="noStrike" noProof="1">
              <a:solidFill>
                <a:srgbClr val="FFFFFF"/>
              </a:solidFill>
              <a:ea typeface="黑体" panose="02010609060101010101" charset="-122"/>
            </a:endParaRPr>
          </a:p>
        </p:txBody>
      </p:sp>
      <p:sp>
        <p:nvSpPr>
          <p:cNvPr id="4" name="KSO_Shape"/>
          <p:cNvSpPr/>
          <p:nvPr>
            <p:custDataLst>
              <p:tags r:id="rId2"/>
            </p:custDataLst>
          </p:nvPr>
        </p:nvSpPr>
        <p:spPr>
          <a:xfrm>
            <a:off x="3375025" y="5545138"/>
            <a:ext cx="209550" cy="158750"/>
          </a:xfrm>
          <a:custGeom>
            <a:avLst/>
            <a:gdLst/>
            <a:ahLst/>
            <a:cxnLst/>
            <a:rect l="l" t="t" r="r" b="b"/>
            <a:pathLst>
              <a:path w="4974795" h="3320682">
                <a:moveTo>
                  <a:pt x="1897867" y="1805825"/>
                </a:moveTo>
                <a:lnTo>
                  <a:pt x="2485737" y="2315734"/>
                </a:lnTo>
                <a:lnTo>
                  <a:pt x="3073607" y="1805825"/>
                </a:lnTo>
                <a:lnTo>
                  <a:pt x="4820061" y="3320682"/>
                </a:lnTo>
                <a:lnTo>
                  <a:pt x="151413" y="3320682"/>
                </a:lnTo>
                <a:close/>
                <a:moveTo>
                  <a:pt x="0" y="159634"/>
                </a:moveTo>
                <a:lnTo>
                  <a:pt x="1788328" y="1710812"/>
                </a:lnTo>
                <a:lnTo>
                  <a:pt x="0" y="3261996"/>
                </a:lnTo>
                <a:close/>
                <a:moveTo>
                  <a:pt x="4974795" y="156753"/>
                </a:moveTo>
                <a:lnTo>
                  <a:pt x="4974795" y="3264872"/>
                </a:lnTo>
                <a:lnTo>
                  <a:pt x="3183146" y="1710812"/>
                </a:lnTo>
                <a:close/>
                <a:moveTo>
                  <a:pt x="35040" y="0"/>
                </a:moveTo>
                <a:lnTo>
                  <a:pt x="4936434" y="0"/>
                </a:lnTo>
                <a:lnTo>
                  <a:pt x="2485737" y="212570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strike="noStrike" noProof="1">
              <a:solidFill>
                <a:schemeClr val="bg1">
                  <a:lumMod val="65000"/>
                </a:schemeClr>
              </a:solidFill>
              <a:ea typeface="黑体" panose="02010609060101010101" charset="-122"/>
            </a:endParaRPr>
          </a:p>
        </p:txBody>
      </p:sp>
      <p:sp>
        <p:nvSpPr>
          <p:cNvPr id="5" name="KSO_Shape"/>
          <p:cNvSpPr/>
          <p:nvPr>
            <p:custDataLst>
              <p:tags r:id="rId3"/>
            </p:custDataLst>
          </p:nvPr>
        </p:nvSpPr>
        <p:spPr>
          <a:xfrm>
            <a:off x="3395663" y="5062538"/>
            <a:ext cx="168275" cy="225425"/>
          </a:xfrm>
          <a:custGeom>
            <a:avLst/>
            <a:gdLst/>
            <a:ahLst/>
            <a:cxnLst/>
            <a:rect l="l" t="t" r="r" b="b"/>
            <a:pathLst>
              <a:path w="396520" h="469210">
                <a:moveTo>
                  <a:pt x="327445" y="314600"/>
                </a:moveTo>
                <a:cubicBezTo>
                  <a:pt x="356349" y="319254"/>
                  <a:pt x="385797" y="360745"/>
                  <a:pt x="394054" y="381803"/>
                </a:cubicBezTo>
                <a:cubicBezTo>
                  <a:pt x="402312" y="402860"/>
                  <a:pt x="388098" y="427511"/>
                  <a:pt x="376990" y="440944"/>
                </a:cubicBezTo>
                <a:cubicBezTo>
                  <a:pt x="373700" y="421882"/>
                  <a:pt x="364955" y="401443"/>
                  <a:pt x="352485" y="383463"/>
                </a:cubicBezTo>
                <a:cubicBezTo>
                  <a:pt x="332676" y="354903"/>
                  <a:pt x="307287" y="337803"/>
                  <a:pt x="287162" y="338581"/>
                </a:cubicBezTo>
                <a:cubicBezTo>
                  <a:pt x="300917" y="326499"/>
                  <a:pt x="298542" y="309947"/>
                  <a:pt x="327445" y="314600"/>
                </a:cubicBezTo>
                <a:close/>
                <a:moveTo>
                  <a:pt x="44367" y="9445"/>
                </a:moveTo>
                <a:cubicBezTo>
                  <a:pt x="65307" y="7976"/>
                  <a:pt x="88582" y="48300"/>
                  <a:pt x="98716" y="103893"/>
                </a:cubicBezTo>
                <a:cubicBezTo>
                  <a:pt x="103023" y="127522"/>
                  <a:pt x="104507" y="151694"/>
                  <a:pt x="102812" y="172874"/>
                </a:cubicBezTo>
                <a:cubicBezTo>
                  <a:pt x="96419" y="177933"/>
                  <a:pt x="92462" y="183883"/>
                  <a:pt x="93679" y="191748"/>
                </a:cubicBezTo>
                <a:cubicBezTo>
                  <a:pt x="97962" y="219449"/>
                  <a:pt x="202914" y="329063"/>
                  <a:pt x="240363" y="349244"/>
                </a:cubicBezTo>
                <a:cubicBezTo>
                  <a:pt x="253454" y="356299"/>
                  <a:pt x="265280" y="353652"/>
                  <a:pt x="275564" y="347108"/>
                </a:cubicBezTo>
                <a:lnTo>
                  <a:pt x="275884" y="347663"/>
                </a:lnTo>
                <a:cubicBezTo>
                  <a:pt x="293996" y="337193"/>
                  <a:pt x="324545" y="354625"/>
                  <a:pt x="347507" y="388530"/>
                </a:cubicBezTo>
                <a:cubicBezTo>
                  <a:pt x="360303" y="407426"/>
                  <a:pt x="369015" y="429003"/>
                  <a:pt x="371399" y="448117"/>
                </a:cubicBezTo>
                <a:cubicBezTo>
                  <a:pt x="347296" y="472826"/>
                  <a:pt x="310581" y="469765"/>
                  <a:pt x="288158" y="468159"/>
                </a:cubicBezTo>
                <a:cubicBezTo>
                  <a:pt x="253182" y="465654"/>
                  <a:pt x="-15065" y="364036"/>
                  <a:pt x="664" y="89829"/>
                </a:cubicBezTo>
                <a:cubicBezTo>
                  <a:pt x="3125" y="70964"/>
                  <a:pt x="7079" y="53749"/>
                  <a:pt x="14299" y="39550"/>
                </a:cubicBezTo>
                <a:cubicBezTo>
                  <a:pt x="20978" y="26415"/>
                  <a:pt x="30453" y="15861"/>
                  <a:pt x="44367" y="9445"/>
                </a:cubicBezTo>
                <a:close/>
                <a:moveTo>
                  <a:pt x="85842" y="6"/>
                </a:moveTo>
                <a:cubicBezTo>
                  <a:pt x="147282" y="-938"/>
                  <a:pt x="156451" y="106342"/>
                  <a:pt x="147962" y="128156"/>
                </a:cubicBezTo>
                <a:cubicBezTo>
                  <a:pt x="140696" y="146825"/>
                  <a:pt x="125598" y="157194"/>
                  <a:pt x="109217" y="167957"/>
                </a:cubicBezTo>
                <a:cubicBezTo>
                  <a:pt x="111214" y="147002"/>
                  <a:pt x="109601" y="123749"/>
                  <a:pt x="105273" y="101024"/>
                </a:cubicBezTo>
                <a:cubicBezTo>
                  <a:pt x="95931" y="51971"/>
                  <a:pt x="75887" y="14560"/>
                  <a:pt x="55177" y="5105"/>
                </a:cubicBezTo>
                <a:cubicBezTo>
                  <a:pt x="63799" y="1769"/>
                  <a:pt x="73998" y="188"/>
                  <a:pt x="85842" y="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strike="noStrike" noProof="1">
              <a:solidFill>
                <a:schemeClr val="bg1">
                  <a:lumMod val="65000"/>
                </a:schemeClr>
              </a:solidFill>
              <a:ea typeface="黑体" panose="02010609060101010101" charset="-122"/>
            </a:endParaRPr>
          </a:p>
        </p:txBody>
      </p:sp>
      <p:sp>
        <p:nvSpPr>
          <p:cNvPr id="6" name="KSO_Shape"/>
          <p:cNvSpPr/>
          <p:nvPr>
            <p:custDataLst>
              <p:tags r:id="rId4"/>
            </p:custDataLst>
          </p:nvPr>
        </p:nvSpPr>
        <p:spPr>
          <a:xfrm>
            <a:off x="3319463" y="5902325"/>
            <a:ext cx="322263" cy="273050"/>
          </a:xfrm>
          <a:custGeom>
            <a:avLst/>
            <a:gdLst/>
            <a:ahLst/>
            <a:cxnLst/>
            <a:rect l="l" t="t" r="r" b="b"/>
            <a:pathLst>
              <a:path w="648072" h="400516">
                <a:moveTo>
                  <a:pt x="324036" y="0"/>
                </a:moveTo>
                <a:lnTo>
                  <a:pt x="648072" y="216024"/>
                </a:lnTo>
                <a:lnTo>
                  <a:pt x="520183" y="216024"/>
                </a:lnTo>
                <a:cubicBezTo>
                  <a:pt x="521934" y="217353"/>
                  <a:pt x="522036" y="218913"/>
                  <a:pt x="522036" y="220497"/>
                </a:cubicBezTo>
                <a:lnTo>
                  <a:pt x="522036" y="364511"/>
                </a:lnTo>
                <a:cubicBezTo>
                  <a:pt x="522036" y="384396"/>
                  <a:pt x="505916" y="400516"/>
                  <a:pt x="486031" y="400516"/>
                </a:cubicBezTo>
                <a:lnTo>
                  <a:pt x="378042" y="400516"/>
                </a:lnTo>
                <a:lnTo>
                  <a:pt x="378042" y="256516"/>
                </a:lnTo>
                <a:lnTo>
                  <a:pt x="270030" y="256516"/>
                </a:lnTo>
                <a:lnTo>
                  <a:pt x="270030" y="400516"/>
                </a:lnTo>
                <a:lnTo>
                  <a:pt x="162041" y="400516"/>
                </a:lnTo>
                <a:cubicBezTo>
                  <a:pt x="142156" y="400516"/>
                  <a:pt x="126036" y="384396"/>
                  <a:pt x="126036" y="364511"/>
                </a:cubicBezTo>
                <a:lnTo>
                  <a:pt x="126036" y="220497"/>
                </a:lnTo>
                <a:lnTo>
                  <a:pt x="127889" y="216024"/>
                </a:lnTo>
                <a:lnTo>
                  <a:pt x="0" y="2160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base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strike="noStrike" noProof="1">
              <a:ea typeface="黑体" panose="02010609060101010101" charset="-122"/>
            </a:endParaRPr>
          </a:p>
        </p:txBody>
      </p:sp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0" y="2829600"/>
            <a:ext cx="9144000" cy="1447200"/>
          </a:xfrm>
        </p:spPr>
        <p:txBody>
          <a:bodyPr anchor="t" anchorCtr="0">
            <a:normAutofit/>
          </a:bodyPr>
          <a:lstStyle>
            <a:lvl1pPr>
              <a:defRPr sz="8800" b="0">
                <a:solidFill>
                  <a:schemeClr val="bg1"/>
                </a:solidFill>
              </a:defRPr>
            </a:lvl1pPr>
          </a:lstStyle>
          <a:p>
            <a:pPr fontAlgn="auto"/>
            <a:r>
              <a:rPr lang="zh-CN" altLang="en-US" strike="noStrike" noProof="1" dirty="0" smtClean="0"/>
              <a:t>编辑标题</a:t>
            </a:r>
            <a:endParaRPr lang="en-US" strike="noStrike" noProof="1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3726000" y="5398672"/>
            <a:ext cx="2858400" cy="446400"/>
          </a:xfrm>
        </p:spPr>
        <p:txBody>
          <a:bodyPr anchor="ctr" anchorCtr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>
                <a:solidFill>
                  <a:schemeClr val="accent1"/>
                </a:solidFill>
              </a:defRPr>
            </a:lvl1pPr>
            <a:lvl2pPr marL="53340" indent="0">
              <a:buNone/>
              <a:defRPr sz="1800">
                <a:solidFill>
                  <a:schemeClr val="accent1"/>
                </a:solidFill>
              </a:defRPr>
            </a:lvl2pPr>
            <a:lvl3pPr marL="685800" indent="0">
              <a:buNone/>
              <a:defRPr sz="1800">
                <a:solidFill>
                  <a:schemeClr val="accent1"/>
                </a:solidFill>
              </a:defRPr>
            </a:lvl3pPr>
            <a:lvl4pPr marL="1028700" indent="0">
              <a:buNone/>
              <a:defRPr sz="1800">
                <a:solidFill>
                  <a:schemeClr val="accent1"/>
                </a:solidFill>
              </a:defRPr>
            </a:lvl4pPr>
            <a:lvl5pPr marL="137160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 fontAlgn="auto"/>
            <a:r>
              <a:rPr lang="zh-CN" altLang="en-US" strike="noStrike" noProof="1" dirty="0" smtClean="0"/>
              <a:t>单击此处编辑文本</a:t>
            </a:r>
            <a:endParaRPr lang="zh-CN" altLang="en-US" strike="noStrike" noProof="1" dirty="0" smtClean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1" hasCustomPrompt="1"/>
          </p:nvPr>
        </p:nvSpPr>
        <p:spPr>
          <a:xfrm>
            <a:off x="3715200" y="5828400"/>
            <a:ext cx="2869200" cy="446400"/>
          </a:xfrm>
        </p:spPr>
        <p:txBody>
          <a:bodyPr anchor="ctr" anchorCtr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>
                <a:solidFill>
                  <a:schemeClr val="accent1"/>
                </a:solidFill>
              </a:defRPr>
            </a:lvl1pPr>
            <a:lvl2pPr marL="53340" indent="0">
              <a:buNone/>
              <a:defRPr sz="1800">
                <a:solidFill>
                  <a:schemeClr val="accent1"/>
                </a:solidFill>
              </a:defRPr>
            </a:lvl2pPr>
            <a:lvl3pPr marL="685800" indent="0">
              <a:buNone/>
              <a:defRPr sz="1800">
                <a:solidFill>
                  <a:schemeClr val="accent1"/>
                </a:solidFill>
              </a:defRPr>
            </a:lvl3pPr>
            <a:lvl4pPr marL="1028700" indent="0">
              <a:buNone/>
              <a:defRPr sz="1800">
                <a:solidFill>
                  <a:schemeClr val="accent1"/>
                </a:solidFill>
              </a:defRPr>
            </a:lvl4pPr>
            <a:lvl5pPr marL="137160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 fontAlgn="auto"/>
            <a:r>
              <a:rPr lang="zh-CN" altLang="en-US" strike="noStrike" noProof="1" dirty="0" smtClean="0"/>
              <a:t>单击此处编辑文本</a:t>
            </a:r>
            <a:endParaRPr lang="zh-CN" altLang="en-US" strike="noStrike" noProof="1" dirty="0" smtClean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2" hasCustomPrompt="1"/>
          </p:nvPr>
        </p:nvSpPr>
        <p:spPr>
          <a:xfrm>
            <a:off x="3704400" y="4950000"/>
            <a:ext cx="2880000" cy="446400"/>
          </a:xfrm>
        </p:spPr>
        <p:txBody>
          <a:bodyPr anchor="ctr" anchorCtr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 b="0">
                <a:solidFill>
                  <a:schemeClr val="accent1"/>
                </a:solidFill>
              </a:defRPr>
            </a:lvl1pPr>
            <a:lvl2pPr marL="53340" indent="0">
              <a:buNone/>
              <a:defRPr sz="1800">
                <a:solidFill>
                  <a:schemeClr val="accent1"/>
                </a:solidFill>
              </a:defRPr>
            </a:lvl2pPr>
            <a:lvl3pPr marL="685800" indent="0">
              <a:buNone/>
              <a:defRPr sz="1800">
                <a:solidFill>
                  <a:schemeClr val="accent1"/>
                </a:solidFill>
              </a:defRPr>
            </a:lvl3pPr>
            <a:lvl4pPr marL="1028700" indent="0">
              <a:buNone/>
              <a:defRPr sz="1800">
                <a:solidFill>
                  <a:schemeClr val="accent1"/>
                </a:solidFill>
              </a:defRPr>
            </a:lvl4pPr>
            <a:lvl5pPr marL="1371600" indent="0">
              <a:buNone/>
              <a:defRPr sz="1800">
                <a:solidFill>
                  <a:schemeClr val="accent1"/>
                </a:solidFill>
              </a:defRPr>
            </a:lvl5pPr>
          </a:lstStyle>
          <a:p>
            <a:pPr lvl="0" fontAlgn="auto"/>
            <a:r>
              <a:rPr lang="zh-CN" altLang="en-US" strike="noStrike" noProof="1" dirty="0" smtClean="0"/>
              <a:t>单击此处编辑文本</a:t>
            </a:r>
            <a:endParaRPr lang="zh-CN" altLang="en-US" strike="noStrike" noProof="1" dirty="0" smtClean="0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3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4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5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 algn="l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hasCustomPrompt="1"/>
          </p:nvPr>
        </p:nvSpPr>
        <p:spPr>
          <a:xfrm>
            <a:off x="934643" y="518400"/>
            <a:ext cx="7275501" cy="522000"/>
          </a:xfrm>
        </p:spPr>
        <p:txBody>
          <a:bodyPr anchor="b">
            <a:normAutofit/>
          </a:bodyPr>
          <a:lstStyle>
            <a:lvl1pPr>
              <a:defRPr sz="2800" b="1">
                <a:latin typeface="+mj-lt"/>
              </a:defRPr>
            </a:lvl1pPr>
          </a:lstStyle>
          <a:p>
            <a:pPr fontAlgn="auto"/>
            <a:r>
              <a:rPr lang="zh-CN" altLang="en-US" strike="noStrike" noProof="1" dirty="0" smtClean="0"/>
              <a:t>编辑标题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type="pic" idx="1"/>
          </p:nvPr>
        </p:nvSpPr>
        <p:spPr>
          <a:xfrm>
            <a:off x="2829600" y="1512000"/>
            <a:ext cx="3409200" cy="3236400"/>
          </a:xfrm>
        </p:spPr>
        <p:txBody>
          <a:bodyPr anchor="ctr" anchorCtr="0"/>
          <a:lstStyle>
            <a:lvl1pPr marL="0" indent="0">
              <a:buNone/>
              <a:defRPr sz="2400" b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r>
              <a:rPr lang="zh-CN" altLang="en-US" strike="noStrike" noProof="1" dirty="0" smtClean="0"/>
              <a:t>单击图标添加图片</a:t>
            </a:r>
            <a:endParaRPr lang="en-US" strike="noStrike" noProof="1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749600" y="5130000"/>
            <a:ext cx="5835600" cy="1245600"/>
          </a:xfrm>
        </p:spPr>
        <p:txBody>
          <a:bodyPr lIns="0" rIns="0">
            <a:normAutofit/>
          </a:bodyPr>
          <a:lstStyle>
            <a:lvl1pPr marL="0" indent="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  <a:buNone/>
              <a:defRPr sz="1800" b="0">
                <a:solidFill>
                  <a:schemeClr val="tx1"/>
                </a:solidFill>
                <a:latin typeface="+mn-lt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849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8492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8492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7628468" y="365125"/>
            <a:ext cx="886883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906684" cy="5811838"/>
          </a:xfrm>
        </p:spPr>
        <p:txBody>
          <a:bodyPr vert="eaVert"/>
          <a:lstStyle/>
          <a:p>
            <a:pPr lvl="0" fontAlgn="auto"/>
            <a:r>
              <a:rPr lang="zh-CN" altLang="zh-CN" strike="noStrike" noProof="1" dirty="0" smtClean="0"/>
              <a:t>单击此处编辑母版文本样式</a:t>
            </a:r>
            <a:endParaRPr lang="zh-CN" altLang="zh-CN" strike="noStrike" noProof="1" dirty="0" smtClean="0"/>
          </a:p>
          <a:p>
            <a:pPr lvl="1" fontAlgn="auto"/>
            <a:r>
              <a:rPr lang="zh-CN" altLang="zh-CN" strike="noStrike" noProof="1" dirty="0" smtClean="0"/>
              <a:t>第二级</a:t>
            </a:r>
            <a:endParaRPr lang="zh-CN" altLang="zh-CN" strike="noStrike" noProof="1" dirty="0" smtClean="0"/>
          </a:p>
          <a:p>
            <a:pPr lvl="2" fontAlgn="auto"/>
            <a:r>
              <a:rPr lang="zh-CN" altLang="zh-CN" strike="noStrike" noProof="1" dirty="0" smtClean="0"/>
              <a:t>第三级</a:t>
            </a:r>
            <a:endParaRPr lang="zh-CN" altLang="zh-CN" strike="noStrike" noProof="1" dirty="0" smtClean="0"/>
          </a:p>
          <a:p>
            <a:pPr lvl="3" fontAlgn="auto"/>
            <a:r>
              <a:rPr lang="zh-CN" altLang="zh-CN" strike="noStrike" noProof="1" dirty="0" smtClean="0"/>
              <a:t>第四级</a:t>
            </a:r>
            <a:endParaRPr lang="zh-CN" altLang="zh-CN" strike="noStrike" noProof="1" dirty="0" smtClean="0"/>
          </a:p>
          <a:p>
            <a:pPr lvl="4" fontAlgn="auto"/>
            <a:r>
              <a:rPr lang="zh-CN" altLang="zh-CN" strike="noStrike" noProof="1" dirty="0" smtClean="0"/>
              <a:t>第五级</a:t>
            </a:r>
            <a:endParaRPr lang="zh-CN" altLang="zh-CN" strike="noStrike" noProof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069A8A3A-C3F8-40C6-8A68-BF3B77C39B63}" type="datetimeFigureOut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671F6C2B-E59F-409B-8943-425C218F0AEB}" type="slidenum">
              <a:rPr lang="zh-CN" altLang="en-US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0" y="408675"/>
            <a:ext cx="78876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fontAlgn="auto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auto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auto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auto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auto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069A8A3A-C3F8-40C6-8A68-BF3B77C39B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671F6C2B-E59F-409B-8943-425C218F0AEB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70222"/>
          </a:xfrm>
        </p:spPr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44793" y="1567346"/>
            <a:ext cx="352638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44793" y="2338388"/>
            <a:ext cx="3526380" cy="378596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z="1350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17212" y="1567346"/>
            <a:ext cx="352638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>
              <a:buNone/>
              <a:defRPr lang="zh-CN" altLang="en-US" b="0" smtClean="0"/>
            </a:lvl1pPr>
          </a:lstStyle>
          <a:p>
            <a:pPr marL="0" lvl="0" indent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7212" y="2357460"/>
            <a:ext cx="3526381" cy="376689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95638" cy="1600200"/>
          </a:xfrm>
        </p:spPr>
        <p:txBody>
          <a:bodyPr anchor="t" anchorCtr="0">
            <a:normAutofit/>
          </a:bodyPr>
          <a:lstStyle>
            <a:lvl1pPr>
              <a:defRPr sz="3000"/>
            </a:lvl1pPr>
          </a:lstStyle>
          <a:p>
            <a:pPr fontAlgn="base"/>
            <a:r>
              <a:rPr lang="zh-CN" altLang="en-US" strike="noStrike" noProof="1" dirty="0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8600" y="457201"/>
            <a:ext cx="447794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95638" cy="381158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random/>
      </p:transition>
    </mc:Choice>
    <mc:Fallback>
      <p:transition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3.png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458788" y="274638"/>
            <a:ext cx="8226425" cy="114300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/>
          </p:nvPr>
        </p:nvSpPr>
        <p:spPr>
          <a:xfrm>
            <a:off x="458788" y="1598613"/>
            <a:ext cx="8226425" cy="4527550"/>
          </a:xfrm>
          <a:prstGeom prst="rect">
            <a:avLst/>
          </a:prstGeom>
          <a:noFill/>
          <a:ln w="9525">
            <a:noFill/>
          </a:ln>
        </p:spPr>
        <p:txBody>
          <a:bodyPr lIns="89544" tIns="44772" rIns="89544" bIns="44772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79400"/>
            <a:r>
              <a:rPr lang="zh-CN" altLang="en-US"/>
              <a:t>第二级</a:t>
            </a:r>
            <a:endParaRPr lang="zh-CN" altLang="en-US"/>
          </a:p>
          <a:p>
            <a:pPr lvl="2" indent="-224155"/>
            <a:r>
              <a:rPr lang="zh-CN" altLang="en-US"/>
              <a:t>第三级</a:t>
            </a:r>
            <a:endParaRPr lang="zh-CN" altLang="en-US"/>
          </a:p>
          <a:p>
            <a:pPr lvl="3" indent="-224155"/>
            <a:r>
              <a:rPr lang="zh-CN" altLang="en-US"/>
              <a:t>第四级</a:t>
            </a:r>
            <a:endParaRPr lang="zh-CN" altLang="en-US"/>
          </a:p>
          <a:p>
            <a:pPr lvl="4" indent="-224155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8788" y="6245225"/>
            <a:ext cx="21304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89544" tIns="44772" rIns="89544" bIns="44772"/>
          <a:lstStyle>
            <a:lvl1pPr>
              <a:defRPr sz="13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2613" y="6245225"/>
            <a:ext cx="289877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89544" tIns="44772" rIns="89544" bIns="44772"/>
          <a:lstStyle>
            <a:lvl1pPr algn="ctr">
              <a:defRPr sz="13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4788" y="6245225"/>
            <a:ext cx="213042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89544" tIns="44772" rIns="89544" bIns="44772"/>
          <a:lstStyle>
            <a:lvl1pPr algn="r">
              <a:defRPr sz="13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sldNum="0" hdr="0" ftr="0" dt="0"/>
  <p:txStyles>
    <p:titleStyle>
      <a:lvl1pPr marL="0" lvl="0" indent="0" algn="ctr" defTabSz="895350" eaLnBrk="1" fontAlgn="base" latinLnBrk="0" hangingPunct="1">
        <a:spcBef>
          <a:spcPct val="0"/>
        </a:spcBef>
        <a:spcAft>
          <a:spcPct val="0"/>
        </a:spcAft>
        <a:buNone/>
        <a:defRPr sz="4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36550" lvl="0" indent="-336550" algn="l" defTabSz="895350" eaLnBrk="1" fontAlgn="base" latinLnBrk="0" hangingPunct="1">
        <a:spcBef>
          <a:spcPct val="20000"/>
        </a:spcBef>
        <a:spcAft>
          <a:spcPct val="0"/>
        </a:spcAft>
        <a:buChar char="•"/>
        <a:defRPr sz="3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27075" lvl="1" indent="-279400" algn="l" defTabSz="895350" eaLnBrk="1" fontAlgn="base" latinLnBrk="0" hangingPunct="1">
        <a:spcBef>
          <a:spcPct val="20000"/>
        </a:spcBef>
        <a:spcAft>
          <a:spcPct val="0"/>
        </a:spcAft>
        <a:buChar char="–"/>
        <a:defRPr sz="27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19505" lvl="2" indent="-224155" algn="l" defTabSz="895350" eaLnBrk="1" fontAlgn="base" latinLnBrk="0" hangingPunct="1">
        <a:spcBef>
          <a:spcPct val="20000"/>
        </a:spcBef>
        <a:spcAft>
          <a:spcPct val="0"/>
        </a:spcAft>
        <a:buChar char="•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67180" lvl="3" indent="-224155" algn="l" defTabSz="895350" eaLnBrk="1" fontAlgn="base" latinLnBrk="0" hangingPunct="1">
        <a:spcBef>
          <a:spcPct val="20000"/>
        </a:spcBef>
        <a:spcAft>
          <a:spcPct val="0"/>
        </a:spcAft>
        <a:buChar char="–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14855" lvl="4" indent="-224155" algn="l" defTabSz="895350" eaLnBrk="1" fontAlgn="base" latinLnBrk="0" hangingPunct="1"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95350" eaLnBrk="1" fontAlgn="base" latinLnBrk="0" hangingPunct="1"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95350" eaLnBrk="1" fontAlgn="base" latinLnBrk="0" hangingPunct="1"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95350" eaLnBrk="1" fontAlgn="base" latinLnBrk="0" hangingPunct="1"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95350" eaLnBrk="1" fontAlgn="base" latinLnBrk="0" hangingPunct="1"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6"/>
          <p:cNvPicPr>
            <a:picLocks noChangeAspect="1"/>
          </p:cNvPicPr>
          <p:nvPr/>
        </p:nvPicPr>
        <p:blipFill>
          <a:blip r:embed="rId11"/>
          <a:srcRect b="6479"/>
          <a:stretch>
            <a:fillRect/>
          </a:stretch>
        </p:blipFill>
        <p:spPr>
          <a:xfrm>
            <a:off x="17463" y="0"/>
            <a:ext cx="9109075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382588" y="330200"/>
            <a:ext cx="8351838" cy="4921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fontAlgn="auto"/>
            <a:r>
              <a:rPr lang="zh-CN" altLang="en-US" strike="noStrike" noProof="1" dirty="0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076" name="KSO_BC1"/>
          <p:cNvSpPr>
            <a:spLocks noGrp="1"/>
          </p:cNvSpPr>
          <p:nvPr>
            <p:ph type="body"/>
          </p:nvPr>
        </p:nvSpPr>
        <p:spPr>
          <a:xfrm>
            <a:off x="392113" y="1058863"/>
            <a:ext cx="8351837" cy="512603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 indent="-271780"/>
            <a:r>
              <a:rPr lang="zh-CN" altLang="zh-CN" dirty="0"/>
              <a:t>第二级</a:t>
            </a:r>
            <a:endParaRPr lang="zh-CN" altLang="zh-CN" dirty="0"/>
          </a:p>
          <a:p>
            <a:pPr lvl="2" indent="-171450"/>
            <a:r>
              <a:rPr lang="zh-CN" altLang="zh-CN" dirty="0"/>
              <a:t>第三级</a:t>
            </a:r>
            <a:endParaRPr lang="zh-CN" altLang="zh-CN" dirty="0"/>
          </a:p>
          <a:p>
            <a:pPr lvl="3" indent="-171450"/>
            <a:r>
              <a:rPr lang="zh-CN" altLang="zh-CN" dirty="0"/>
              <a:t>第四级</a:t>
            </a:r>
            <a:endParaRPr lang="zh-CN" altLang="zh-CN" dirty="0"/>
          </a:p>
          <a:p>
            <a:pPr lvl="4" indent="-171450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069A8A3A-C3F8-40C6-8A68-BF3B77C39B63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671F6C2B-E59F-409B-8943-425C218F0AEB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ransition>
    <p:random/>
  </p:transition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800" b="1" i="0" kern="1200" baseline="0"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9000000" scaled="0"/>
          </a:gradFill>
          <a:latin typeface="Arial" panose="020B0604020202020204" pitchFamily="34" charset="0"/>
          <a:ea typeface="黑体" panose="02010609060101010101" charset="-122"/>
          <a:cs typeface="+mj-cs"/>
        </a:defRPr>
      </a:lvl1pPr>
    </p:titleStyle>
    <p:bodyStyle>
      <a:lvl1pPr marL="267970" indent="-267970" algn="just" defTabSz="685800" rtl="0" eaLnBrk="1" latinLnBrk="0" hangingPunct="1">
        <a:lnSpc>
          <a:spcPct val="110000"/>
        </a:lnSpc>
        <a:spcBef>
          <a:spcPts val="1350"/>
        </a:spcBef>
        <a:spcAft>
          <a:spcPts val="0"/>
        </a:spcAft>
        <a:buSzPct val="80000"/>
        <a:buFontTx/>
        <a:buBlip>
          <a:blip r:embed="rId12"/>
        </a:buBlip>
        <a:defRPr sz="2400" b="1" kern="1200" baseline="0">
          <a:solidFill>
            <a:schemeClr val="accent2">
              <a:lumMod val="75000"/>
            </a:schemeClr>
          </a:solidFill>
          <a:latin typeface="Arial" panose="020B0604020202020204" pitchFamily="34" charset="0"/>
          <a:ea typeface="黑体" panose="02010609060101010101" charset="-122"/>
          <a:cs typeface="+mn-cs"/>
        </a:defRPr>
      </a:lvl1pPr>
      <a:lvl2pPr marL="541655" indent="-271780" algn="just" defTabSz="685800" rtl="0" eaLnBrk="1" latinLnBrk="0" hangingPunct="1">
        <a:spcBef>
          <a:spcPts val="0"/>
        </a:spcBef>
        <a:spcAft>
          <a:spcPts val="0"/>
        </a:spcAft>
        <a:buClr>
          <a:schemeClr val="accent2">
            <a:lumMod val="75000"/>
          </a:schemeClr>
        </a:buClr>
        <a:buFont typeface="Arial" panose="020B0604020202020204" pitchFamily="34" charset="0"/>
        <a:buChar char="•"/>
        <a:defRPr sz="2000" kern="1200" baseline="0">
          <a:solidFill>
            <a:schemeClr val="accent2">
              <a:lumMod val="75000"/>
            </a:schemeClr>
          </a:solidFill>
          <a:latin typeface="宋体-方正超大字符集" pitchFamily="65" charset="-122"/>
          <a:ea typeface="黑体" panose="02010609060101010101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4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5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6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7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/>
        <p:txBody>
          <a:bodyPr vert="horz" lIns="91440" tIns="45720" rIns="91440" bIns="45720" rtlCol="0" anchor="b">
            <a:normAutofit/>
          </a:bodyPr>
          <a:p>
            <a:pPr lvl="0" eaLnBrk="1" fontAlgn="auto" latinLnBrk="0" hangingPunct="1"/>
            <a:r>
              <a:rPr lang="en-US" altLang="zh-CN" b="1" strike="noStrike" noProof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我喜欢干什么</a:t>
            </a:r>
            <a:endParaRPr lang="en-US" altLang="zh-CN" b="1" strike="noStrike" noProof="1">
              <a:latin typeface="微软雅黑" panose="020B0503020204020204" charset="-122"/>
              <a:ea typeface="微软雅黑" panose="020B0503020204020204" charset="-122"/>
            </a:endParaRPr>
          </a:p>
          <a:p>
            <a:pPr lvl="0" eaLnBrk="1" fontAlgn="auto" latinLnBrk="0" hangingPunct="1"/>
            <a:r>
              <a:rPr lang="en-US" altLang="zh-CN" strike="noStrike" noProof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——我的职业兴趣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55788" y="3471863"/>
            <a:ext cx="6646862" cy="550862"/>
          </a:xfrm>
          <a:ln/>
        </p:spPr>
        <p:txBody>
          <a:bodyPr lIns="91440" tIns="45720" rIns="91440" bIns="45720" anchor="t"/>
          <a:p>
            <a:pPr algn="r" defTabSz="685800">
              <a:buSzPct val="80000"/>
            </a:pPr>
            <a:r>
              <a:rPr lang="zh-CN" altLang="en-US" kern="1200" baseline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rPr>
              <a:t>刘靖文</a:t>
            </a:r>
            <a:endParaRPr lang="zh-CN" altLang="en-US" kern="1200" baseline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algn="r" defTabSz="685800">
              <a:buSzPct val="80000"/>
            </a:pPr>
            <a:r>
              <a:rPr lang="zh-CN" altLang="en-US" kern="1200" baseline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rPr>
              <a:t>仙游县第二道德中学</a:t>
            </a:r>
            <a:endParaRPr lang="zh-CN" altLang="en-US" kern="1200" baseline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algn="r" defTabSz="685800">
              <a:buSzPct val="80000"/>
            </a:pPr>
            <a:r>
              <a:rPr lang="zh-CN" altLang="en-US" kern="1200" baseline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rPr>
              <a:t>青少年心灵成长辅导工作室</a:t>
            </a:r>
            <a:endParaRPr lang="zh-CN" altLang="en-US" kern="1200" baseline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  <a:p>
            <a:pPr algn="r" defTabSz="685800">
              <a:buSzPct val="80000"/>
            </a:pPr>
            <a:r>
              <a:rPr lang="en-US" altLang="zh-CN" kern="1200" baseline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  <a:cs typeface="+mn-cs"/>
              </a:rPr>
              <a:t>ljw2005@126.com</a:t>
            </a:r>
            <a:endParaRPr lang="en-US" altLang="zh-CN" kern="1200" baseline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14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7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charRg st="27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  <a:sym typeface="黑体" panose="02010609060101010101" charset="-122"/>
              </a:rPr>
              <a:t>三、兴趣培养计划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2、预定计划与困难解决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44575" y="2349500"/>
            <a:ext cx="7429500" cy="24685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□反思：这项活动能给你带来哪些好处？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□觉得很酷           □很有面子         □增长知识       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□学到技能           □得到他人赞赏与夸奖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□对学习很有好处           □对生活有好处   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□对健康有好处     □一直被模仿从未被超越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r>
              <a:rPr lang="zh-CN" altLang="en-US" sz="2000" dirty="0">
                <a:latin typeface="Arial" panose="020B0604020202020204" pitchFamily="34" charset="0"/>
                <a:ea typeface="微软雅黑" panose="020B0503020204020204" charset="-122"/>
              </a:rPr>
              <a:t>□其他：___________________________________________</a:t>
            </a:r>
            <a:endParaRPr lang="zh-CN" altLang="en-US" sz="20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9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charRg st="19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62" end="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charRg st="62" end="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89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charRg st="89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1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charRg st="119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43" end="1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charRg st="143" end="1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三、兴趣培养计划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042988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关于兴趣培养的建议：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827088" y="2133600"/>
            <a:ext cx="7527925" cy="34734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anchor="t">
            <a:spAutoFit/>
          </a:bodyPr>
          <a:p>
            <a:pPr lvl="0" algn="l" eaLnBrk="1" fontAlgn="base" latinLnBrk="0" hangingPunct="1"/>
            <a:r>
              <a:rPr lang="en-US" altLang="zh-CN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    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兴趣不是天生的，需要我们自己去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发现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、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培养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。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528955" algn="l" fontAlgn="base"/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1、选择一个自己觉得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有趣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的、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需要具有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的或者有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一定优势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的方面作为自己的兴趣；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528955" algn="l" fontAlgn="base"/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2、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自我暗示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：我能行，我对它有兴趣！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528955" algn="l" fontAlgn="base"/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3、多尝试、多练习、多请教，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做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！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528955" algn="l" fontAlgn="base"/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4、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争取成功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，在别人或者自己面前展示自己的成就，试着体验成功的满足；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528955" algn="l" fontAlgn="base"/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5、稳定、持久地</a:t>
            </a:r>
            <a:r>
              <a:rPr lang="zh-CN" altLang="en-US" sz="2800" b="1" strike="noStrike" noProof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坚持</a:t>
            </a:r>
            <a:r>
              <a:rPr lang="zh-CN" altLang="en-US" sz="2400" strike="noStrike" noProof="1" dirty="0"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一段时间。</a:t>
            </a:r>
            <a:endParaRPr lang="zh-CN" altLang="en-US" sz="2400" strike="noStrike" noProof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2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3">
                                            <p:txEl>
                                              <p:charRg st="2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charRg st="2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3">
                                            <p:txEl>
                                              <p:charRg st="6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3">
                                            <p:txEl>
                                              <p:charRg st="6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3">
                                            <p:txEl>
                                              <p:charRg st="83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00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3">
                                            <p:txEl>
                                              <p:charRg st="100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3">
                                            <p:txEl>
                                              <p:charRg st="100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3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3">
                                            <p:txEl>
                                              <p:charRg st="13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3">
                                            <p:txEl>
                                              <p:charRg st="13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文本框 7169"/>
          <p:cNvSpPr txBox="1"/>
          <p:nvPr/>
        </p:nvSpPr>
        <p:spPr>
          <a:xfrm>
            <a:off x="1331913" y="692150"/>
            <a:ext cx="54768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四、兴趣与责任，哪个更重要？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682625" y="1555750"/>
            <a:ext cx="7527925" cy="2740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en-US" altLang="zh-CN" sz="2400" dirty="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我们也面对这个问题。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我们该如何选择？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对于职业人士来讲，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只有兴趣还不够，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还要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有责任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3">
                                            <p:txEl>
                                              <p:charRg st="15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173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173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173">
                                            <p:txEl>
                                              <p:charRg st="2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3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73">
                                            <p:txEl>
                                              <p:charRg st="3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73">
                                            <p:txEl>
                                              <p:charRg st="3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73">
                                            <p:txEl>
                                              <p:charRg st="3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4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73">
                                            <p:txEl>
                                              <p:charRg st="4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73">
                                            <p:txEl>
                                              <p:charRg st="4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73">
                                            <p:txEl>
                                              <p:charRg st="48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文本框 7169"/>
          <p:cNvSpPr txBox="1"/>
          <p:nvPr/>
        </p:nvSpPr>
        <p:spPr>
          <a:xfrm>
            <a:off x="1331913" y="692150"/>
            <a:ext cx="54768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四、兴趣与责任，哪个更重要？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682625" y="1555750"/>
            <a:ext cx="7527925" cy="2622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兴趣是可以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培养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的，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兴趣也是可以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管理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的；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有的时候，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可以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放弃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一种旧兴趣来焕发一种新兴趣；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可以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推后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一个强兴趣提前一个弱兴趣；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还可以让部分兴趣“远离职业”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放在休闲中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满足。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3">
                                            <p:txEl>
                                              <p:charRg st="1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3">
                                            <p:txEl>
                                              <p:charRg st="1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3">
                                            <p:txEl>
                                              <p:charRg st="1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73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73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73">
                                            <p:txEl>
                                              <p:charRg st="21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2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173">
                                            <p:txEl>
                                              <p:charRg st="2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173">
                                            <p:txEl>
                                              <p:charRg st="2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173">
                                            <p:txEl>
                                              <p:charRg st="27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173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173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173">
                                            <p:txEl>
                                              <p:charRg st="46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73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73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73">
                                            <p:txEl>
                                              <p:charRg st="64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文本框 7169"/>
          <p:cNvSpPr txBox="1"/>
          <p:nvPr/>
        </p:nvSpPr>
        <p:spPr>
          <a:xfrm>
            <a:off x="1331913" y="692150"/>
            <a:ext cx="6119812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四、兴趣与责任，哪个更重要？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755650" y="1628775"/>
            <a:ext cx="7527925" cy="3714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45720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如果领导总是让我做不喜欢的事情，短期来讲，我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可以接受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，毕竟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工作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第一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位的，不能按照我的喜好来行事。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45720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但是长期来讲，我需要考察这个工作是不是符合我的兴趣，如果长期做不符合我的兴趣的事情，我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不能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做到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出色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，我也不会接受这样的任用。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indent="45720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作为管理人员，我一直在学会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管理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自己的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兴趣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，在工作中，尽量做到不要让自己失去兴趣的动力，同时也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考虑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企业的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大局和利益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，不被个人的兴趣所左右。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>
                                            <p:txEl>
                                              <p:charRg st="0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3">
                                            <p:txEl>
                                              <p:charRg st="5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3">
                                            <p:txEl>
                                              <p:charRg st="5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3">
                                            <p:txEl>
                                              <p:charRg st="5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1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73">
                                            <p:txEl>
                                              <p:charRg st="11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73">
                                            <p:txEl>
                                              <p:charRg st="11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73">
                                            <p:txEl>
                                              <p:charRg st="113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文本框 7169"/>
          <p:cNvSpPr txBox="1"/>
          <p:nvPr/>
        </p:nvSpPr>
        <p:spPr>
          <a:xfrm>
            <a:off x="1331913" y="692150"/>
            <a:ext cx="5688012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四、兴趣与责任，哪个更重要？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827088" y="2133600"/>
            <a:ext cx="7527925" cy="22542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ctr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记得，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我们工作是为了自己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更好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生活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，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 algn="ctr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但是我们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事业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发展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需要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责任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的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承当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3">
                                            <p:txEl>
                                              <p:charRg st="5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3">
                                            <p:txEl>
                                              <p:charRg st="5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3">
                                            <p:txEl>
                                              <p:charRg st="5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22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73">
                                            <p:txEl>
                                              <p:charRg st="22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73">
                                            <p:txEl>
                                              <p:charRg st="22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73">
                                            <p:txEl>
                                              <p:charRg st="22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文本框 7169"/>
          <p:cNvSpPr txBox="1"/>
          <p:nvPr/>
        </p:nvSpPr>
        <p:spPr>
          <a:xfrm>
            <a:off x="1331913" y="692150"/>
            <a:ext cx="5688012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五、课堂总结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827088" y="2133600"/>
            <a:ext cx="7527925" cy="2681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（1）兴趣对于我们来说意味着什么？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（2）我们的兴趣是什么？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（3）即使缺乏兴趣，我们该如何或从哪些方面培养和管理自己的兴趣？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（4）在我们事业发展的过程中，兴趣和责任该如何抉择？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8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3">
                                            <p:txEl>
                                              <p:charRg st="18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3">
                                            <p:txEl>
                                              <p:charRg st="18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3">
                                            <p:txEl>
                                              <p:charRg st="18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7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7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73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4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73">
                                            <p:txEl>
                                              <p:charRg st="64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73">
                                            <p:txEl>
                                              <p:charRg st="64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73">
                                            <p:txEl>
                                              <p:charRg st="64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6625" name="组合 18435"/>
          <p:cNvGrpSpPr/>
          <p:nvPr/>
        </p:nvGrpSpPr>
        <p:grpSpPr>
          <a:xfrm>
            <a:off x="3184525" y="1187450"/>
            <a:ext cx="3095625" cy="3095625"/>
            <a:chOff x="0" y="0"/>
            <a:chExt cx="4876" cy="4876"/>
          </a:xfrm>
        </p:grpSpPr>
        <p:sp>
          <p:nvSpPr>
            <p:cNvPr id="26626" name="矩形 18436"/>
            <p:cNvSpPr/>
            <p:nvPr/>
          </p:nvSpPr>
          <p:spPr>
            <a:xfrm>
              <a:off x="0" y="0"/>
              <a:ext cx="4876" cy="4876"/>
            </a:xfrm>
            <a:prstGeom prst="rect">
              <a:avLst/>
            </a:prstGeom>
            <a:noFill/>
            <a:ln w="12700" cap="flat" cmpd="sng">
              <a:solidFill>
                <a:srgbClr val="85A6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lvl="0"/>
              <a:endParaRPr lang="zh-CN" altLang="en-US" sz="130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27" name="直接连接符 18437"/>
            <p:cNvSpPr/>
            <p:nvPr/>
          </p:nvSpPr>
          <p:spPr>
            <a:xfrm flipV="1">
              <a:off x="0" y="0"/>
              <a:ext cx="4876" cy="4876"/>
            </a:xfrm>
            <a:prstGeom prst="line">
              <a:avLst/>
            </a:prstGeom>
            <a:ln w="12700" cap="flat" cmpd="sng">
              <a:solidFill>
                <a:srgbClr val="85A6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/>
              <a:endParaRPr lang="zh-CN" altLang="en-US" sz="13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28" name="直接连接符 18438"/>
            <p:cNvSpPr/>
            <p:nvPr/>
          </p:nvSpPr>
          <p:spPr>
            <a:xfrm>
              <a:off x="0" y="0"/>
              <a:ext cx="4876" cy="4876"/>
            </a:xfrm>
            <a:prstGeom prst="line">
              <a:avLst/>
            </a:prstGeom>
            <a:ln w="12700" cap="flat" cmpd="sng">
              <a:solidFill>
                <a:srgbClr val="85A6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/>
              <a:endParaRPr lang="zh-CN" altLang="en-US" sz="13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29" name="直接连接符 18439"/>
            <p:cNvSpPr/>
            <p:nvPr/>
          </p:nvSpPr>
          <p:spPr>
            <a:xfrm>
              <a:off x="0" y="2435"/>
              <a:ext cx="4876" cy="1"/>
            </a:xfrm>
            <a:prstGeom prst="line">
              <a:avLst/>
            </a:prstGeom>
            <a:ln w="12700" cap="flat" cmpd="sng">
              <a:solidFill>
                <a:srgbClr val="85A6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/>
              <a:endParaRPr lang="zh-CN" altLang="en-US" sz="13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30" name="直接连接符 18440"/>
            <p:cNvSpPr/>
            <p:nvPr/>
          </p:nvSpPr>
          <p:spPr>
            <a:xfrm>
              <a:off x="2426" y="0"/>
              <a:ext cx="1" cy="4876"/>
            </a:xfrm>
            <a:prstGeom prst="line">
              <a:avLst/>
            </a:prstGeom>
            <a:ln w="12700" cap="flat" cmpd="sng">
              <a:solidFill>
                <a:srgbClr val="85A6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/>
              <a:endParaRPr lang="zh-CN" altLang="en-US" sz="13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631" name="文本框 18433"/>
          <p:cNvSpPr txBox="1"/>
          <p:nvPr/>
        </p:nvSpPr>
        <p:spPr>
          <a:xfrm>
            <a:off x="3309938" y="1884363"/>
            <a:ext cx="2874962" cy="17065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10600" b="1" dirty="0">
                <a:solidFill>
                  <a:srgbClr val="00B0F0"/>
                </a:solidFill>
                <a:latin typeface="Arial" panose="020B0604020202020204" pitchFamily="34" charset="0"/>
                <a:ea typeface="张海山锐线体2.0" charset="-122"/>
              </a:rPr>
              <a:t>谢谢</a:t>
            </a:r>
            <a:endParaRPr lang="zh-CN" altLang="en-US" sz="10600" b="1" dirty="0">
              <a:solidFill>
                <a:srgbClr val="00B0F0"/>
              </a:solidFill>
              <a:latin typeface="Arial" panose="020B0604020202020204" pitchFamily="34" charset="0"/>
              <a:ea typeface="张海山锐线体2.0" charset="-122"/>
            </a:endParaRPr>
          </a:p>
        </p:txBody>
      </p:sp>
      <p:sp>
        <p:nvSpPr>
          <p:cNvPr id="26632" name="文本框 1"/>
          <p:cNvSpPr txBox="1"/>
          <p:nvPr/>
        </p:nvSpPr>
        <p:spPr>
          <a:xfrm>
            <a:off x="6156325" y="4940300"/>
            <a:ext cx="17065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>
              <a:lnSpc>
                <a:spcPct val="10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方正静蕾简体" pitchFamily="2" charset="-122"/>
                <a:ea typeface="方正静蕾简体" pitchFamily="2" charset="-122"/>
                <a:sym typeface="Arial" panose="020B0604020202020204" pitchFamily="34" charset="0"/>
              </a:rPr>
              <a:t>~未完待续~</a:t>
            </a:r>
            <a:endParaRPr lang="zh-CN" altLang="en-US" sz="1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855788" y="2028825"/>
            <a:ext cx="6646863" cy="1333500"/>
          </a:xfrm>
        </p:spPr>
        <p:txBody>
          <a:bodyPr vert="horz" lIns="91440" tIns="45720" rIns="91440" bIns="45720" rtlCol="0" anchor="b">
            <a:normAutofit/>
          </a:bodyPr>
          <a:p>
            <a:pPr fontAlgn="auto"/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55788" y="3471863"/>
            <a:ext cx="6646863" cy="550863"/>
          </a:xfrm>
        </p:spPr>
        <p:txBody>
          <a:bodyPr vert="horz" lIns="91440" tIns="45720" rIns="91440" bIns="45720" rtlCol="0">
            <a:normAutofit/>
          </a:bodyPr>
          <a:p>
            <a:pPr fontAlgn="auto"/>
            <a:endParaRPr lang="zh-CN" altLang="en-US" strike="noStrike" noProof="1"/>
          </a:p>
        </p:txBody>
      </p:sp>
      <p:sp>
        <p:nvSpPr>
          <p:cNvPr id="11268" name="文本框 6145"/>
          <p:cNvSpPr txBox="1"/>
          <p:nvPr/>
        </p:nvSpPr>
        <p:spPr>
          <a:xfrm>
            <a:off x="898525" y="620713"/>
            <a:ext cx="4095750" cy="5476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一、《绝对挑战》的故事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898525" y="1628775"/>
            <a:ext cx="7312025" cy="34829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阿里巴巴旗下的淘宝网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招聘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商务谈判经理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马云先生问了其中一个问题是：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“如果你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感兴趣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的事情你的上司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偏不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让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你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做，而你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不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感兴趣的事情，上司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偏让你做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，这时候，你会怎么办？”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2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8">
                                            <p:txEl>
                                              <p:charRg st="2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>
                                            <p:txEl>
                                              <p:charRg st="2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3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48">
                                            <p:txEl>
                                              <p:charRg st="3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48">
                                            <p:txEl>
                                              <p:charRg st="3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48">
                                            <p:txEl>
                                              <p:charRg st="36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文本框 5121"/>
          <p:cNvSpPr txBox="1"/>
          <p:nvPr/>
        </p:nvSpPr>
        <p:spPr>
          <a:xfrm>
            <a:off x="1187450" y="1555750"/>
            <a:ext cx="6227763" cy="549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为什么马云先生意味深长的点了点头？</a:t>
            </a:r>
            <a:endParaRPr lang="zh-CN" altLang="en-US" sz="28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127" name="文本框 5126"/>
          <p:cNvSpPr txBox="1"/>
          <p:nvPr/>
        </p:nvSpPr>
        <p:spPr>
          <a:xfrm>
            <a:off x="971550" y="2492375"/>
            <a:ext cx="7196138" cy="11064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因为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兴趣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和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职业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如果相</a:t>
            </a:r>
            <a:r>
              <a:rPr lang="zh-CN" altLang="en-US" sz="3600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匹配</a:t>
            </a:r>
            <a:r>
              <a:rPr lang="zh-CN" altLang="en-US" sz="2800" dirty="0">
                <a:latin typeface="Arial" panose="020B0604020202020204" pitchFamily="34" charset="0"/>
                <a:ea typeface="微软雅黑" panose="020B0503020204020204" charset="-122"/>
              </a:rPr>
              <a:t>的话，那么这个人工作才有动力。</a:t>
            </a:r>
            <a:endParaRPr lang="zh-CN" altLang="en-US" sz="13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292" name="文本框 6145"/>
          <p:cNvSpPr txBox="1"/>
          <p:nvPr/>
        </p:nvSpPr>
        <p:spPr>
          <a:xfrm>
            <a:off x="898525" y="620713"/>
            <a:ext cx="4095750" cy="5476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一、《绝对挑战》的故事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122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7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二、寻找我的兴趣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六岛游戏：假如我有七天的假期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828675" y="2205038"/>
            <a:ext cx="7527925" cy="31035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en-US" altLang="zh-CN" sz="2400" dirty="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假如你仅有七天难得的假期，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你会考虑到哪三个岛屿度假呢？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你的优先选择是什么？</a:t>
            </a:r>
            <a:endParaRPr lang="zh-CN" altLang="en-US" sz="3600" dirty="0">
              <a:solidFill>
                <a:srgbClr val="00B05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我的</a:t>
            </a: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度假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计划：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选择1：_______岛，因为：________________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选择2：_______岛，因为：________________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选择3：_______岛，因为：________________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8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173">
                                            <p:txEl>
                                              <p:charRg st="18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37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173">
                                            <p:txEl>
                                              <p:charRg st="37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3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7173">
                                            <p:txEl>
                                              <p:charRg st="53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1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173">
                                            <p:txEl>
                                              <p:charRg st="61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94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7173">
                                            <p:txEl>
                                              <p:charRg st="94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27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7173">
                                            <p:txEl>
                                              <p:charRg st="127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二、寻找我的兴趣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4338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六岛游戏：假如我有七天的假期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755650" y="2133600"/>
            <a:ext cx="7527925" cy="3530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en-US" altLang="zh-CN" sz="2400" dirty="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如果影响政府的决策，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你会期待将仙游建设成哪一个岛屿呢？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或者你期待未来能在哪一个岛屿上工作和生活？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哪一个岛屿是你心中的桃花源？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我的</a:t>
            </a:r>
            <a:r>
              <a:rPr lang="zh-CN" altLang="en-US" sz="32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生活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计划：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选择1：_______岛，因为：______________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选择2：_______岛，因为：__________________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选择3：_______岛，因为：_____________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3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3">
                                            <p:txEl>
                                              <p:charRg st="15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37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3">
                                            <p:txEl>
                                              <p:charRg st="37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3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73">
                                            <p:txEl>
                                              <p:charRg st="63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83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3">
                                            <p:txEl>
                                              <p:charRg st="83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91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3">
                                            <p:txEl>
                                              <p:charRg st="91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22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charRg st="122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57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73">
                                            <p:txEl>
                                              <p:charRg st="157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二、寻找我的兴趣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5362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六岛游戏：假如我有七天的假期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682625" y="2349500"/>
            <a:ext cx="7527925" cy="3470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en-US" altLang="zh-CN" sz="2400" dirty="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想想你已年华老去，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希望能找到一个最适合你度过退休生活的居所，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以安享天年。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    哪个岛屿最能吸引你？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我的</a:t>
            </a:r>
            <a:r>
              <a:rPr lang="zh-CN" altLang="en-US" sz="2800" b="1" dirty="0">
                <a:solidFill>
                  <a:srgbClr val="00B050"/>
                </a:solidFill>
                <a:latin typeface="Arial" panose="020B0604020202020204" pitchFamily="34" charset="0"/>
                <a:ea typeface="微软雅黑" panose="020B0503020204020204" charset="-122"/>
              </a:rPr>
              <a:t>退休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计划：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选择1：_______岛，因为：_________________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选择2：_______岛，因为：_________________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选择3：_______岛，因为：_________________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3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>
                                            <p:txEl>
                                              <p:charRg st="1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4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3">
                                            <p:txEl>
                                              <p:charRg st="4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3">
                                            <p:txEl>
                                              <p:charRg st="4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>
                                            <p:txEl>
                                              <p:charRg st="5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>
                                            <p:txEl>
                                              <p:charRg st="51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7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7173">
                                            <p:txEl>
                                              <p:charRg st="67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75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7173">
                                            <p:txEl>
                                              <p:charRg st="75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09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7173">
                                            <p:txEl>
                                              <p:charRg st="109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43" end="1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7173">
                                            <p:txEl>
                                              <p:charRg st="143" end="1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7169"/>
          <p:cNvSpPr txBox="1"/>
          <p:nvPr/>
        </p:nvSpPr>
        <p:spPr>
          <a:xfrm>
            <a:off x="828675" y="620713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</a:rPr>
              <a:t>三、兴趣培养计划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547813" y="1485900"/>
            <a:ext cx="4565650" cy="482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1、培养兴趣的目标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3" name="文本框 7172"/>
          <p:cNvSpPr txBox="1"/>
          <p:nvPr/>
        </p:nvSpPr>
        <p:spPr>
          <a:xfrm>
            <a:off x="828675" y="2349500"/>
            <a:ext cx="7527925" cy="31686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en-US" altLang="zh-CN" sz="2400" dirty="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我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希望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自己是个什么样的人？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或者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需要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做些什么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改变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？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□博学多才，哪方面：_________________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□强身健体，哪方面：____________</a:t>
            </a:r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□生活能手，哪方面：_________________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□多才多艺，哪方面：_________________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  <a:p>
            <a:pPr lvl="0"/>
            <a:r>
              <a:rPr lang="zh-CN" altLang="en-US" sz="2400" dirty="0">
                <a:latin typeface="Arial" panose="020B0604020202020204" pitchFamily="34" charset="0"/>
                <a:ea typeface="微软雅黑" panose="020B0503020204020204" charset="-122"/>
              </a:rPr>
              <a:t>□其他方面，哪方面：_________________</a:t>
            </a:r>
            <a:endParaRPr lang="zh-CN" altLang="en-US" sz="2400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17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7173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3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173">
                                            <p:txEl>
                                              <p:charRg st="31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9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173">
                                            <p:txEl>
                                              <p:charRg st="59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87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173">
                                            <p:txEl>
                                              <p:charRg st="87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15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173">
                                            <p:txEl>
                                              <p:charRg st="115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43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173">
                                            <p:txEl>
                                              <p:charRg st="143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三、兴趣培养计划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2、预定计划与困难解决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1476375" y="2133600"/>
          <a:ext cx="6381750" cy="36528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1115"/>
              </a:tblGrid>
              <a:tr h="36512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预定计划</a:t>
                      </a:r>
                      <a:endParaRPr lang="zh-CN" altLang="en-US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7395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时间保证：每天、每周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小时</a:t>
                      </a:r>
                      <a:endParaRPr lang="zh-CN" altLang="en-US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环境保障：地点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陪伴人员：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工具保障：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经费保障：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监督人员：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奖励方案：当每天、每周进行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小时，给予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奖励。</a:t>
                      </a:r>
                      <a:endParaRPr lang="zh-CN" altLang="en-US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奖励可以是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食品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杂志书籍等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活动（例如看书、睡觉）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7169"/>
          <p:cNvSpPr txBox="1"/>
          <p:nvPr/>
        </p:nvSpPr>
        <p:spPr>
          <a:xfrm>
            <a:off x="1331913" y="692150"/>
            <a:ext cx="3127375" cy="549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  <a:sym typeface="黑体" panose="02010609060101010101" charset="-122"/>
              </a:rPr>
              <a:t>三、兴趣培养计划</a:t>
            </a:r>
            <a:endParaRPr lang="zh-CN" altLang="en-US" sz="28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1835150" y="1484313"/>
            <a:ext cx="4565650" cy="4841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/>
            <a:r>
              <a:rPr lang="zh-CN" altLang="en-US" sz="2400" b="1" dirty="0">
                <a:latin typeface="Arial" panose="020B0604020202020204" pitchFamily="34" charset="0"/>
                <a:ea typeface="微软雅黑" panose="020B0503020204020204" charset="-122"/>
              </a:rPr>
              <a:t>2、预定计划与困难解决</a:t>
            </a:r>
            <a:endParaRPr lang="zh-CN" altLang="en-US" sz="2400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1260475" y="1989138"/>
          <a:ext cx="6989763" cy="3694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90715"/>
              </a:tblGrid>
              <a:tr h="44005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可能困难与解决</a:t>
                      </a:r>
                      <a:endParaRPr lang="zh-CN" altLang="en-US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374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替代的时间：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替代的环境：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替代的人员：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替代的工具：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替代的方案：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替代的人员：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替代的奖励：当每天、每周进行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小时，给予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____________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奖励。</a:t>
                      </a:r>
                      <a:endParaRPr lang="zh-CN" altLang="en-US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奖励可以是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食品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杂志书籍等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活动（例如看书、睡觉）  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□</a:t>
                      </a:r>
                      <a:r>
                        <a:rPr lang="zh-CN" altLang="en-US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</a:t>
                      </a:r>
                      <a:r>
                        <a:rPr lang="en-US" altLang="zh-CN" sz="2000" b="1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___________</a:t>
                      </a:r>
                      <a:endParaRPr lang="en-US" altLang="zh-CN" sz="2000" b="1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t">
                    <a:lnL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80*i*4"/>
  <p:tag name="KSO_WM_TEMPLATE_CATEGORY" val="custom"/>
  <p:tag name="KSO_WM_TEMPLATE_INDEX" val="115"/>
</p:tagLst>
</file>

<file path=ppt/tags/tag10.xml><?xml version="1.0" encoding="utf-8"?>
<p:tagLst xmlns:p="http://schemas.openxmlformats.org/presentationml/2006/main">
  <p:tag name="KSO_WM_TEMPLATE_CATEGORY" val="custom"/>
  <p:tag name="KSO_WM_TEMPLATE_INDEX" val="115"/>
</p:tagLst>
</file>

<file path=ppt/tags/tag11.xml><?xml version="1.0" encoding="utf-8"?>
<p:tagLst xmlns:p="http://schemas.openxmlformats.org/presentationml/2006/main">
  <p:tag name="KSO_WM_TEMPLATE_CATEGORY" val="custom"/>
  <p:tag name="KSO_WM_TEMPLATE_INDEX" val="115"/>
</p:tagLst>
</file>

<file path=ppt/tags/tag12.xml><?xml version="1.0" encoding="utf-8"?>
<p:tagLst xmlns:p="http://schemas.openxmlformats.org/presentationml/2006/main">
  <p:tag name="KSO_WM_TEMPLATE_CATEGORY" val="custom"/>
  <p:tag name="KSO_WM_TEMPLATE_INDEX" val="115"/>
</p:tagLst>
</file>

<file path=ppt/tags/tag13.xml><?xml version="1.0" encoding="utf-8"?>
<p:tagLst xmlns:p="http://schemas.openxmlformats.org/presentationml/2006/main">
  <p:tag name="KSO_WM_TEMPLATE_CATEGORY" val="custom"/>
  <p:tag name="KSO_WM_TEMPLATE_INDEX" val="115"/>
</p:tagLst>
</file>

<file path=ppt/tags/tag14.xml><?xml version="1.0" encoding="utf-8"?>
<p:tagLst xmlns:p="http://schemas.openxmlformats.org/presentationml/2006/main">
  <p:tag name="KSO_WM_TEMPLATE_CATEGORY" val="custom"/>
  <p:tag name="KSO_WM_TEMPLATE_INDEX" val="115"/>
</p:tagLst>
</file>

<file path=ppt/tags/tag15.xml><?xml version="1.0" encoding="utf-8"?>
<p:tagLst xmlns:p="http://schemas.openxmlformats.org/presentationml/2006/main">
  <p:tag name="KSO_WM_TEMPLATE_CATEGORY" val="custom"/>
  <p:tag name="KSO_WM_TEMPLATE_INDEX" val="115"/>
</p:tagLst>
</file>

<file path=ppt/tags/tag16.xml><?xml version="1.0" encoding="utf-8"?>
<p:tagLst xmlns:p="http://schemas.openxmlformats.org/presentationml/2006/main">
  <p:tag name="KSO_WM_TEMPLATE_CATEGORY" val="custom"/>
  <p:tag name="KSO_WM_TEMPLATE_INDEX" val="115"/>
</p:tagLst>
</file>

<file path=ppt/tags/tag17.xml><?xml version="1.0" encoding="utf-8"?>
<p:tagLst xmlns:p="http://schemas.openxmlformats.org/presentationml/2006/main">
  <p:tag name="KSO_WM_TEMPLATE_CATEGORY" val="custom"/>
  <p:tag name="KSO_WM_TEMPLATE_INDEX" val="115"/>
</p:tagLst>
</file>

<file path=ppt/tags/tag18.xml><?xml version="1.0" encoding="utf-8"?>
<p:tagLst xmlns:p="http://schemas.openxmlformats.org/presentationml/2006/main">
  <p:tag name="KSO_WM_TEMPLATE_CATEGORY" val="custom"/>
  <p:tag name="KSO_WM_TEMPLATE_INDEX" val="115"/>
</p:tagLst>
</file>

<file path=ppt/tags/tag19.xml><?xml version="1.0" encoding="utf-8"?>
<p:tagLst xmlns:p="http://schemas.openxmlformats.org/presentationml/2006/main">
  <p:tag name="KSO_WM_TEMPLATE_CATEGORY" val="custom"/>
  <p:tag name="KSO_WM_TEMPLATE_INDEX" val="115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80*i*5"/>
  <p:tag name="KSO_WM_TEMPLATE_CATEGORY" val="custom"/>
  <p:tag name="KSO_WM_TEMPLATE_INDEX" val="115"/>
</p:tagLst>
</file>

<file path=ppt/tags/tag20.xml><?xml version="1.0" encoding="utf-8"?>
<p:tagLst xmlns:p="http://schemas.openxmlformats.org/presentationml/2006/main">
  <p:tag name="KSO_WM_TEMPLATE_CATEGORY" val="custom"/>
  <p:tag name="KSO_WM_TEMPLATE_INDEX" val="115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280*i*6"/>
  <p:tag name="KSO_WM_TEMPLATE_CATEGORY" val="custom"/>
  <p:tag name="KSO_WM_TEMPLATE_INDEX" val="115"/>
</p:tagLst>
</file>

<file path=ppt/tags/tag4.xml><?xml version="1.0" encoding="utf-8"?>
<p:tagLst xmlns:p="http://schemas.openxmlformats.org/presentationml/2006/main">
  <p:tag name="KSO_WM_TEMPLATE_CATEGORY" val="custom"/>
  <p:tag name="KSO_WM_TEMPLATE_INDEX" val="115"/>
</p:tagLst>
</file>

<file path=ppt/tags/tag5.xml><?xml version="1.0" encoding="utf-8"?>
<p:tagLst xmlns:p="http://schemas.openxmlformats.org/presentationml/2006/main">
  <p:tag name="KSO_WM_TEMPLATE_CATEGORY" val="custom"/>
  <p:tag name="KSO_WM_TEMPLATE_INDEX" val="115"/>
</p:tagLst>
</file>

<file path=ppt/tags/tag6.xml><?xml version="1.0" encoding="utf-8"?>
<p:tagLst xmlns:p="http://schemas.openxmlformats.org/presentationml/2006/main">
  <p:tag name="KSO_WM_TEMPLATE_CATEGORY" val="custom"/>
  <p:tag name="KSO_WM_TEMPLATE_INDEX" val="115"/>
</p:tagLst>
</file>

<file path=ppt/tags/tag7.xml><?xml version="1.0" encoding="utf-8"?>
<p:tagLst xmlns:p="http://schemas.openxmlformats.org/presentationml/2006/main">
  <p:tag name="KSO_WM_TEMPLATE_CATEGORY" val="custom"/>
  <p:tag name="KSO_WM_TEMPLATE_INDEX" val="115"/>
</p:tagLst>
</file>

<file path=ppt/tags/tag8.xml><?xml version="1.0" encoding="utf-8"?>
<p:tagLst xmlns:p="http://schemas.openxmlformats.org/presentationml/2006/main">
  <p:tag name="KSO_WM_TEMPLATE_CATEGORY" val="custom"/>
  <p:tag name="KSO_WM_TEMPLATE_INDEX" val="115"/>
</p:tagLst>
</file>

<file path=ppt/tags/tag9.xml><?xml version="1.0" encoding="utf-8"?>
<p:tagLst xmlns:p="http://schemas.openxmlformats.org/presentationml/2006/main">
  <p:tag name="KSO_WM_TEMPLATE_CATEGORY" val="custom"/>
  <p:tag name="KSO_WM_TEMPLATE_INDEX" val="115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000120140530A03PPBG">
  <a:themeElements>
    <a:clrScheme name="自定义 8">
      <a:dk1>
        <a:srgbClr val="3F4143"/>
      </a:dk1>
      <a:lt1>
        <a:srgbClr val="FFFFFF"/>
      </a:lt1>
      <a:dk2>
        <a:srgbClr val="3D3F41"/>
      </a:dk2>
      <a:lt2>
        <a:srgbClr val="FFFFFF"/>
      </a:lt2>
      <a:accent1>
        <a:srgbClr val="A3C902"/>
      </a:accent1>
      <a:accent2>
        <a:srgbClr val="00A1C7"/>
      </a:accent2>
      <a:accent3>
        <a:srgbClr val="56B4B6"/>
      </a:accent3>
      <a:accent4>
        <a:srgbClr val="6B8A4B"/>
      </a:accent4>
      <a:accent5>
        <a:srgbClr val="DCAB48"/>
      </a:accent5>
      <a:accent6>
        <a:srgbClr val="B84D30"/>
      </a:accent6>
      <a:hlink>
        <a:srgbClr val="00B0F0"/>
      </a:hlink>
      <a:folHlink>
        <a:srgbClr val="AFB2B4"/>
      </a:folHlink>
    </a:clrScheme>
    <a:fontScheme name="自定义 3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2373</Words>
  <Application>WPS 演示</Application>
  <PresentationFormat/>
  <Paragraphs>172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华文细黑</vt:lpstr>
      <vt:lpstr>Calibri</vt:lpstr>
      <vt:lpstr>Wingdings 2</vt:lpstr>
      <vt:lpstr>幼圆</vt:lpstr>
      <vt:lpstr>黑体</vt:lpstr>
      <vt:lpstr>宋体-方正超大字符集</vt:lpstr>
      <vt:lpstr>Wingdings</vt:lpstr>
      <vt:lpstr>Arial Unicode MS</vt:lpstr>
      <vt:lpstr>方正静蕾简体</vt:lpstr>
      <vt:lpstr>张海山锐线体2.0</vt:lpstr>
      <vt:lpstr>默认设计模板</vt:lpstr>
      <vt:lpstr>默认设计模板_2</vt:lpstr>
      <vt:lpstr>A000120140530A03PPBG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</cp:lastModifiedBy>
  <cp:revision>18</cp:revision>
  <dcterms:created xsi:type="dcterms:W3CDTF">2013-08-13T11:53:00Z</dcterms:created>
  <dcterms:modified xsi:type="dcterms:W3CDTF">2017-04-07T01:36:42Z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